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4" r:id="rId8"/>
    <p:sldId id="263" r:id="rId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5D1966D-9F9D-427E-B787-8EE7A276DF4C}">
          <p14:sldIdLst>
            <p14:sldId id="256"/>
            <p14:sldId id="257"/>
            <p14:sldId id="258"/>
            <p14:sldId id="259"/>
            <p14:sldId id="261"/>
            <p14:sldId id="260"/>
            <p14:sldId id="264"/>
            <p14:sldId id="263"/>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2" autoAdjust="0"/>
    <p:restoredTop sz="94660"/>
  </p:normalViewPr>
  <p:slideViewPr>
    <p:cSldViewPr snapToGrid="0">
      <p:cViewPr>
        <p:scale>
          <a:sx n="76" d="100"/>
          <a:sy n="76" d="100"/>
        </p:scale>
        <p:origin x="-90" y="-81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FA8EB3-CCD5-4F22-90DC-9831CCB5BD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AAD05D43-8CEC-4245-8CCE-1B071A3168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4BF8B06E-BDAB-4880-B1C2-397932CC8D95}"/>
              </a:ext>
            </a:extLst>
          </p:cNvPr>
          <p:cNvSpPr>
            <a:spLocks noGrp="1"/>
          </p:cNvSpPr>
          <p:nvPr>
            <p:ph type="dt" sz="half" idx="10"/>
          </p:nvPr>
        </p:nvSpPr>
        <p:spPr/>
        <p:txBody>
          <a:bodyPr/>
          <a:lstStyle/>
          <a:p>
            <a:fld id="{4584E95F-31EF-4F0B-BE49-9E8893897B7D}" type="datetimeFigureOut">
              <a:rPr lang="en-US" smtClean="0"/>
              <a:t>1/30/2022</a:t>
            </a:fld>
            <a:endParaRPr lang="en-US" dirty="0"/>
          </a:p>
        </p:txBody>
      </p:sp>
      <p:sp>
        <p:nvSpPr>
          <p:cNvPr id="5" name="Footer Placeholder 4">
            <a:extLst>
              <a:ext uri="{FF2B5EF4-FFF2-40B4-BE49-F238E27FC236}">
                <a16:creationId xmlns:a16="http://schemas.microsoft.com/office/drawing/2014/main" xmlns="" id="{4819383E-9D3E-488B-AD09-75D0922CD77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40D18BBA-A8D3-4748-8DA1-0DDD225713E8}"/>
              </a:ext>
            </a:extLst>
          </p:cNvPr>
          <p:cNvSpPr>
            <a:spLocks noGrp="1"/>
          </p:cNvSpPr>
          <p:nvPr>
            <p:ph type="sldNum" sz="quarter" idx="12"/>
          </p:nvPr>
        </p:nvSpPr>
        <p:spPr/>
        <p:txBody>
          <a:bodyPr/>
          <a:lstStyle/>
          <a:p>
            <a:fld id="{F0276355-DBA1-448B-8779-977D350FEFF9}" type="slidenum">
              <a:rPr lang="en-US" smtClean="0"/>
              <a:t>‹#›</a:t>
            </a:fld>
            <a:endParaRPr lang="en-US" dirty="0"/>
          </a:p>
        </p:txBody>
      </p:sp>
    </p:spTree>
    <p:extLst>
      <p:ext uri="{BB962C8B-B14F-4D97-AF65-F5344CB8AC3E}">
        <p14:creationId xmlns:p14="http://schemas.microsoft.com/office/powerpoint/2010/main" val="538457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B79D37-5EE5-40C0-91A0-C175EE7527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A05483ED-EC72-4B84-934C-128714C4EA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C487E83-6E9D-4D16-AD61-44188604453E}"/>
              </a:ext>
            </a:extLst>
          </p:cNvPr>
          <p:cNvSpPr>
            <a:spLocks noGrp="1"/>
          </p:cNvSpPr>
          <p:nvPr>
            <p:ph type="dt" sz="half" idx="10"/>
          </p:nvPr>
        </p:nvSpPr>
        <p:spPr/>
        <p:txBody>
          <a:bodyPr/>
          <a:lstStyle/>
          <a:p>
            <a:fld id="{4584E95F-31EF-4F0B-BE49-9E8893897B7D}" type="datetimeFigureOut">
              <a:rPr lang="en-US" smtClean="0"/>
              <a:t>1/30/2022</a:t>
            </a:fld>
            <a:endParaRPr lang="en-US" dirty="0"/>
          </a:p>
        </p:txBody>
      </p:sp>
      <p:sp>
        <p:nvSpPr>
          <p:cNvPr id="5" name="Footer Placeholder 4">
            <a:extLst>
              <a:ext uri="{FF2B5EF4-FFF2-40B4-BE49-F238E27FC236}">
                <a16:creationId xmlns:a16="http://schemas.microsoft.com/office/drawing/2014/main" xmlns="" id="{D81A08A8-8B13-4379-B247-AD1A77B0068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07939F1E-CE09-4AE4-B241-46EB8D21D05C}"/>
              </a:ext>
            </a:extLst>
          </p:cNvPr>
          <p:cNvSpPr>
            <a:spLocks noGrp="1"/>
          </p:cNvSpPr>
          <p:nvPr>
            <p:ph type="sldNum" sz="quarter" idx="12"/>
          </p:nvPr>
        </p:nvSpPr>
        <p:spPr/>
        <p:txBody>
          <a:bodyPr/>
          <a:lstStyle/>
          <a:p>
            <a:fld id="{F0276355-DBA1-448B-8779-977D350FEFF9}" type="slidenum">
              <a:rPr lang="en-US" smtClean="0"/>
              <a:t>‹#›</a:t>
            </a:fld>
            <a:endParaRPr lang="en-US" dirty="0"/>
          </a:p>
        </p:txBody>
      </p:sp>
    </p:spTree>
    <p:extLst>
      <p:ext uri="{BB962C8B-B14F-4D97-AF65-F5344CB8AC3E}">
        <p14:creationId xmlns:p14="http://schemas.microsoft.com/office/powerpoint/2010/main" val="866316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BABA854-99BE-45F7-BB25-DA6B0F8339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49BDA3D1-0904-4BDE-A7C7-561F214719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D82F97D-6A28-425D-98E6-A5E86FA29044}"/>
              </a:ext>
            </a:extLst>
          </p:cNvPr>
          <p:cNvSpPr>
            <a:spLocks noGrp="1"/>
          </p:cNvSpPr>
          <p:nvPr>
            <p:ph type="dt" sz="half" idx="10"/>
          </p:nvPr>
        </p:nvSpPr>
        <p:spPr/>
        <p:txBody>
          <a:bodyPr/>
          <a:lstStyle/>
          <a:p>
            <a:fld id="{4584E95F-31EF-4F0B-BE49-9E8893897B7D}" type="datetimeFigureOut">
              <a:rPr lang="en-US" smtClean="0"/>
              <a:t>1/30/2022</a:t>
            </a:fld>
            <a:endParaRPr lang="en-US" dirty="0"/>
          </a:p>
        </p:txBody>
      </p:sp>
      <p:sp>
        <p:nvSpPr>
          <p:cNvPr id="5" name="Footer Placeholder 4">
            <a:extLst>
              <a:ext uri="{FF2B5EF4-FFF2-40B4-BE49-F238E27FC236}">
                <a16:creationId xmlns:a16="http://schemas.microsoft.com/office/drawing/2014/main" xmlns="" id="{3C83FC42-09E0-4048-B3FB-97CFB17C913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DB0D3BB5-237F-4FBD-92DE-45855A16BE04}"/>
              </a:ext>
            </a:extLst>
          </p:cNvPr>
          <p:cNvSpPr>
            <a:spLocks noGrp="1"/>
          </p:cNvSpPr>
          <p:nvPr>
            <p:ph type="sldNum" sz="quarter" idx="12"/>
          </p:nvPr>
        </p:nvSpPr>
        <p:spPr/>
        <p:txBody>
          <a:bodyPr/>
          <a:lstStyle/>
          <a:p>
            <a:fld id="{F0276355-DBA1-448B-8779-977D350FEFF9}" type="slidenum">
              <a:rPr lang="en-US" smtClean="0"/>
              <a:t>‹#›</a:t>
            </a:fld>
            <a:endParaRPr lang="en-US" dirty="0"/>
          </a:p>
        </p:txBody>
      </p:sp>
    </p:spTree>
    <p:extLst>
      <p:ext uri="{BB962C8B-B14F-4D97-AF65-F5344CB8AC3E}">
        <p14:creationId xmlns:p14="http://schemas.microsoft.com/office/powerpoint/2010/main" val="1033296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2EE9A3-FF58-4C44-8204-4D211840C7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A6706B3-7C83-4EE4-BF75-73EBD92ED2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445DDBE-5772-4912-AC40-A63065083D73}"/>
              </a:ext>
            </a:extLst>
          </p:cNvPr>
          <p:cNvSpPr>
            <a:spLocks noGrp="1"/>
          </p:cNvSpPr>
          <p:nvPr>
            <p:ph type="dt" sz="half" idx="10"/>
          </p:nvPr>
        </p:nvSpPr>
        <p:spPr/>
        <p:txBody>
          <a:bodyPr/>
          <a:lstStyle/>
          <a:p>
            <a:fld id="{4584E95F-31EF-4F0B-BE49-9E8893897B7D}" type="datetimeFigureOut">
              <a:rPr lang="en-US" smtClean="0"/>
              <a:t>1/30/2022</a:t>
            </a:fld>
            <a:endParaRPr lang="en-US" dirty="0"/>
          </a:p>
        </p:txBody>
      </p:sp>
      <p:sp>
        <p:nvSpPr>
          <p:cNvPr id="5" name="Footer Placeholder 4">
            <a:extLst>
              <a:ext uri="{FF2B5EF4-FFF2-40B4-BE49-F238E27FC236}">
                <a16:creationId xmlns:a16="http://schemas.microsoft.com/office/drawing/2014/main" xmlns="" id="{5584F5AB-5544-4440-ACDB-1F78317100B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E6C9BAD5-94BE-4DA6-B484-6854E3F96242}"/>
              </a:ext>
            </a:extLst>
          </p:cNvPr>
          <p:cNvSpPr>
            <a:spLocks noGrp="1"/>
          </p:cNvSpPr>
          <p:nvPr>
            <p:ph type="sldNum" sz="quarter" idx="12"/>
          </p:nvPr>
        </p:nvSpPr>
        <p:spPr/>
        <p:txBody>
          <a:bodyPr/>
          <a:lstStyle/>
          <a:p>
            <a:fld id="{F0276355-DBA1-448B-8779-977D350FEFF9}" type="slidenum">
              <a:rPr lang="en-US" smtClean="0"/>
              <a:t>‹#›</a:t>
            </a:fld>
            <a:endParaRPr lang="en-US" dirty="0"/>
          </a:p>
        </p:txBody>
      </p:sp>
    </p:spTree>
    <p:extLst>
      <p:ext uri="{BB962C8B-B14F-4D97-AF65-F5344CB8AC3E}">
        <p14:creationId xmlns:p14="http://schemas.microsoft.com/office/powerpoint/2010/main" val="2776669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B8AF26-CC09-4CB8-A5E7-D423BA0080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F318FDAB-B621-4095-B4A7-84ECACF70C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53DD465D-404C-41DB-B8CA-4C9AD4492AF1}"/>
              </a:ext>
            </a:extLst>
          </p:cNvPr>
          <p:cNvSpPr>
            <a:spLocks noGrp="1"/>
          </p:cNvSpPr>
          <p:nvPr>
            <p:ph type="dt" sz="half" idx="10"/>
          </p:nvPr>
        </p:nvSpPr>
        <p:spPr/>
        <p:txBody>
          <a:bodyPr/>
          <a:lstStyle/>
          <a:p>
            <a:fld id="{4584E95F-31EF-4F0B-BE49-9E8893897B7D}" type="datetimeFigureOut">
              <a:rPr lang="en-US" smtClean="0"/>
              <a:t>1/30/2022</a:t>
            </a:fld>
            <a:endParaRPr lang="en-US" dirty="0"/>
          </a:p>
        </p:txBody>
      </p:sp>
      <p:sp>
        <p:nvSpPr>
          <p:cNvPr id="5" name="Footer Placeholder 4">
            <a:extLst>
              <a:ext uri="{FF2B5EF4-FFF2-40B4-BE49-F238E27FC236}">
                <a16:creationId xmlns:a16="http://schemas.microsoft.com/office/drawing/2014/main" xmlns="" id="{3E9BC259-43CF-48F7-990E-300EC21C2F7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5D6209C6-9455-4120-B040-FD05C2CAB0B0}"/>
              </a:ext>
            </a:extLst>
          </p:cNvPr>
          <p:cNvSpPr>
            <a:spLocks noGrp="1"/>
          </p:cNvSpPr>
          <p:nvPr>
            <p:ph type="sldNum" sz="quarter" idx="12"/>
          </p:nvPr>
        </p:nvSpPr>
        <p:spPr/>
        <p:txBody>
          <a:bodyPr/>
          <a:lstStyle/>
          <a:p>
            <a:fld id="{F0276355-DBA1-448B-8779-977D350FEFF9}" type="slidenum">
              <a:rPr lang="en-US" smtClean="0"/>
              <a:t>‹#›</a:t>
            </a:fld>
            <a:endParaRPr lang="en-US" dirty="0"/>
          </a:p>
        </p:txBody>
      </p:sp>
    </p:spTree>
    <p:extLst>
      <p:ext uri="{BB962C8B-B14F-4D97-AF65-F5344CB8AC3E}">
        <p14:creationId xmlns:p14="http://schemas.microsoft.com/office/powerpoint/2010/main" val="14270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B14022-3106-4B52-9A8B-AF59F319AC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D907AA43-9248-4189-9E19-E858DD1C21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1A4C0CE-0D58-493C-854C-FB6AD604B1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6B05C845-3C6F-4598-8FA1-52F04AC82CE0}"/>
              </a:ext>
            </a:extLst>
          </p:cNvPr>
          <p:cNvSpPr>
            <a:spLocks noGrp="1"/>
          </p:cNvSpPr>
          <p:nvPr>
            <p:ph type="dt" sz="half" idx="10"/>
          </p:nvPr>
        </p:nvSpPr>
        <p:spPr/>
        <p:txBody>
          <a:bodyPr/>
          <a:lstStyle/>
          <a:p>
            <a:fld id="{4584E95F-31EF-4F0B-BE49-9E8893897B7D}" type="datetimeFigureOut">
              <a:rPr lang="en-US" smtClean="0"/>
              <a:t>1/30/2022</a:t>
            </a:fld>
            <a:endParaRPr lang="en-US" dirty="0"/>
          </a:p>
        </p:txBody>
      </p:sp>
      <p:sp>
        <p:nvSpPr>
          <p:cNvPr id="6" name="Footer Placeholder 5">
            <a:extLst>
              <a:ext uri="{FF2B5EF4-FFF2-40B4-BE49-F238E27FC236}">
                <a16:creationId xmlns:a16="http://schemas.microsoft.com/office/drawing/2014/main" xmlns="" id="{E3D9BF8E-215C-43AA-BD34-D469FF74F9A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1E5841B8-88E1-4741-8D9F-E0FA2FE397F6}"/>
              </a:ext>
            </a:extLst>
          </p:cNvPr>
          <p:cNvSpPr>
            <a:spLocks noGrp="1"/>
          </p:cNvSpPr>
          <p:nvPr>
            <p:ph type="sldNum" sz="quarter" idx="12"/>
          </p:nvPr>
        </p:nvSpPr>
        <p:spPr/>
        <p:txBody>
          <a:bodyPr/>
          <a:lstStyle/>
          <a:p>
            <a:fld id="{F0276355-DBA1-448B-8779-977D350FEFF9}" type="slidenum">
              <a:rPr lang="en-US" smtClean="0"/>
              <a:t>‹#›</a:t>
            </a:fld>
            <a:endParaRPr lang="en-US" dirty="0"/>
          </a:p>
        </p:txBody>
      </p:sp>
    </p:spTree>
    <p:extLst>
      <p:ext uri="{BB962C8B-B14F-4D97-AF65-F5344CB8AC3E}">
        <p14:creationId xmlns:p14="http://schemas.microsoft.com/office/powerpoint/2010/main" val="2702266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C2E55B-9238-439B-B08B-08677491C47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BAE16074-4D51-4398-8BD2-894F61542C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72592C23-0F7A-4612-9658-F093AA8465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17EA0002-CBF6-4C46-A8CA-31A2B45DD2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FC7453F5-D96A-4A4F-A1C4-FD1534AF16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4509DF67-A882-4956-9E47-B2EF47A07F69}"/>
              </a:ext>
            </a:extLst>
          </p:cNvPr>
          <p:cNvSpPr>
            <a:spLocks noGrp="1"/>
          </p:cNvSpPr>
          <p:nvPr>
            <p:ph type="dt" sz="half" idx="10"/>
          </p:nvPr>
        </p:nvSpPr>
        <p:spPr/>
        <p:txBody>
          <a:bodyPr/>
          <a:lstStyle/>
          <a:p>
            <a:fld id="{4584E95F-31EF-4F0B-BE49-9E8893897B7D}" type="datetimeFigureOut">
              <a:rPr lang="en-US" smtClean="0"/>
              <a:t>1/30/2022</a:t>
            </a:fld>
            <a:endParaRPr lang="en-US" dirty="0"/>
          </a:p>
        </p:txBody>
      </p:sp>
      <p:sp>
        <p:nvSpPr>
          <p:cNvPr id="8" name="Footer Placeholder 7">
            <a:extLst>
              <a:ext uri="{FF2B5EF4-FFF2-40B4-BE49-F238E27FC236}">
                <a16:creationId xmlns:a16="http://schemas.microsoft.com/office/drawing/2014/main" xmlns="" id="{68E87C6E-434C-4DAA-9305-3BAD0CE7F12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C34CA4B0-BD03-48CF-B72F-BDFD16D6EDB1}"/>
              </a:ext>
            </a:extLst>
          </p:cNvPr>
          <p:cNvSpPr>
            <a:spLocks noGrp="1"/>
          </p:cNvSpPr>
          <p:nvPr>
            <p:ph type="sldNum" sz="quarter" idx="12"/>
          </p:nvPr>
        </p:nvSpPr>
        <p:spPr/>
        <p:txBody>
          <a:bodyPr/>
          <a:lstStyle/>
          <a:p>
            <a:fld id="{F0276355-DBA1-448B-8779-977D350FEFF9}" type="slidenum">
              <a:rPr lang="en-US" smtClean="0"/>
              <a:t>‹#›</a:t>
            </a:fld>
            <a:endParaRPr lang="en-US" dirty="0"/>
          </a:p>
        </p:txBody>
      </p:sp>
    </p:spTree>
    <p:extLst>
      <p:ext uri="{BB962C8B-B14F-4D97-AF65-F5344CB8AC3E}">
        <p14:creationId xmlns:p14="http://schemas.microsoft.com/office/powerpoint/2010/main" val="1372367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731B9C-D27B-4F0F-875E-4E83CDA91D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ACBD0B22-8DB4-48DA-8453-79C606E49E6A}"/>
              </a:ext>
            </a:extLst>
          </p:cNvPr>
          <p:cNvSpPr>
            <a:spLocks noGrp="1"/>
          </p:cNvSpPr>
          <p:nvPr>
            <p:ph type="dt" sz="half" idx="10"/>
          </p:nvPr>
        </p:nvSpPr>
        <p:spPr/>
        <p:txBody>
          <a:bodyPr/>
          <a:lstStyle/>
          <a:p>
            <a:fld id="{4584E95F-31EF-4F0B-BE49-9E8893897B7D}" type="datetimeFigureOut">
              <a:rPr lang="en-US" smtClean="0"/>
              <a:t>1/30/2022</a:t>
            </a:fld>
            <a:endParaRPr lang="en-US" dirty="0"/>
          </a:p>
        </p:txBody>
      </p:sp>
      <p:sp>
        <p:nvSpPr>
          <p:cNvPr id="4" name="Footer Placeholder 3">
            <a:extLst>
              <a:ext uri="{FF2B5EF4-FFF2-40B4-BE49-F238E27FC236}">
                <a16:creationId xmlns:a16="http://schemas.microsoft.com/office/drawing/2014/main" xmlns="" id="{5A7DFBA2-832E-4433-8971-D9D156CFFA8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xmlns="" id="{4F8648E0-1AEE-493D-A78E-236D3DAAFF50}"/>
              </a:ext>
            </a:extLst>
          </p:cNvPr>
          <p:cNvSpPr>
            <a:spLocks noGrp="1"/>
          </p:cNvSpPr>
          <p:nvPr>
            <p:ph type="sldNum" sz="quarter" idx="12"/>
          </p:nvPr>
        </p:nvSpPr>
        <p:spPr/>
        <p:txBody>
          <a:bodyPr/>
          <a:lstStyle/>
          <a:p>
            <a:fld id="{F0276355-DBA1-448B-8779-977D350FEFF9}" type="slidenum">
              <a:rPr lang="en-US" smtClean="0"/>
              <a:t>‹#›</a:t>
            </a:fld>
            <a:endParaRPr lang="en-US" dirty="0"/>
          </a:p>
        </p:txBody>
      </p:sp>
    </p:spTree>
    <p:extLst>
      <p:ext uri="{BB962C8B-B14F-4D97-AF65-F5344CB8AC3E}">
        <p14:creationId xmlns:p14="http://schemas.microsoft.com/office/powerpoint/2010/main" val="2948448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6C76C88-2CF6-4926-A411-C4DBA38D50DE}"/>
              </a:ext>
            </a:extLst>
          </p:cNvPr>
          <p:cNvSpPr>
            <a:spLocks noGrp="1"/>
          </p:cNvSpPr>
          <p:nvPr>
            <p:ph type="dt" sz="half" idx="10"/>
          </p:nvPr>
        </p:nvSpPr>
        <p:spPr/>
        <p:txBody>
          <a:bodyPr/>
          <a:lstStyle/>
          <a:p>
            <a:fld id="{4584E95F-31EF-4F0B-BE49-9E8893897B7D}" type="datetimeFigureOut">
              <a:rPr lang="en-US" smtClean="0"/>
              <a:t>1/30/2022</a:t>
            </a:fld>
            <a:endParaRPr lang="en-US" dirty="0"/>
          </a:p>
        </p:txBody>
      </p:sp>
      <p:sp>
        <p:nvSpPr>
          <p:cNvPr id="3" name="Footer Placeholder 2">
            <a:extLst>
              <a:ext uri="{FF2B5EF4-FFF2-40B4-BE49-F238E27FC236}">
                <a16:creationId xmlns:a16="http://schemas.microsoft.com/office/drawing/2014/main" xmlns="" id="{16DEF507-99F9-4EC5-81A3-E3A7D10F0A4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xmlns="" id="{BF297D74-1A0D-4469-9705-836805E6F19C}"/>
              </a:ext>
            </a:extLst>
          </p:cNvPr>
          <p:cNvSpPr>
            <a:spLocks noGrp="1"/>
          </p:cNvSpPr>
          <p:nvPr>
            <p:ph type="sldNum" sz="quarter" idx="12"/>
          </p:nvPr>
        </p:nvSpPr>
        <p:spPr/>
        <p:txBody>
          <a:bodyPr/>
          <a:lstStyle/>
          <a:p>
            <a:fld id="{F0276355-DBA1-448B-8779-977D350FEFF9}" type="slidenum">
              <a:rPr lang="en-US" smtClean="0"/>
              <a:t>‹#›</a:t>
            </a:fld>
            <a:endParaRPr lang="en-US" dirty="0"/>
          </a:p>
        </p:txBody>
      </p:sp>
    </p:spTree>
    <p:extLst>
      <p:ext uri="{BB962C8B-B14F-4D97-AF65-F5344CB8AC3E}">
        <p14:creationId xmlns:p14="http://schemas.microsoft.com/office/powerpoint/2010/main" val="1905408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2DA11C-5987-46ED-872D-158CFCB368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F9A79B84-DD95-46D7-B955-AB7712BEFC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7A4B39E9-CA85-4CB8-984C-8756CF8554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3EB0269-ADA9-4AD6-AAC7-D5A94ACE675F}"/>
              </a:ext>
            </a:extLst>
          </p:cNvPr>
          <p:cNvSpPr>
            <a:spLocks noGrp="1"/>
          </p:cNvSpPr>
          <p:nvPr>
            <p:ph type="dt" sz="half" idx="10"/>
          </p:nvPr>
        </p:nvSpPr>
        <p:spPr/>
        <p:txBody>
          <a:bodyPr/>
          <a:lstStyle/>
          <a:p>
            <a:fld id="{4584E95F-31EF-4F0B-BE49-9E8893897B7D}" type="datetimeFigureOut">
              <a:rPr lang="en-US" smtClean="0"/>
              <a:t>1/30/2022</a:t>
            </a:fld>
            <a:endParaRPr lang="en-US" dirty="0"/>
          </a:p>
        </p:txBody>
      </p:sp>
      <p:sp>
        <p:nvSpPr>
          <p:cNvPr id="6" name="Footer Placeholder 5">
            <a:extLst>
              <a:ext uri="{FF2B5EF4-FFF2-40B4-BE49-F238E27FC236}">
                <a16:creationId xmlns:a16="http://schemas.microsoft.com/office/drawing/2014/main" xmlns="" id="{2B90F434-4216-4263-AFB3-97F4F0DFB5B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EFECB083-7D49-4C09-B40D-0DCFE1E67203}"/>
              </a:ext>
            </a:extLst>
          </p:cNvPr>
          <p:cNvSpPr>
            <a:spLocks noGrp="1"/>
          </p:cNvSpPr>
          <p:nvPr>
            <p:ph type="sldNum" sz="quarter" idx="12"/>
          </p:nvPr>
        </p:nvSpPr>
        <p:spPr/>
        <p:txBody>
          <a:bodyPr/>
          <a:lstStyle/>
          <a:p>
            <a:fld id="{F0276355-DBA1-448B-8779-977D350FEFF9}" type="slidenum">
              <a:rPr lang="en-US" smtClean="0"/>
              <a:t>‹#›</a:t>
            </a:fld>
            <a:endParaRPr lang="en-US" dirty="0"/>
          </a:p>
        </p:txBody>
      </p:sp>
    </p:spTree>
    <p:extLst>
      <p:ext uri="{BB962C8B-B14F-4D97-AF65-F5344CB8AC3E}">
        <p14:creationId xmlns:p14="http://schemas.microsoft.com/office/powerpoint/2010/main" val="4071360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8A3882-58B2-45AD-9AC6-F9BA608E68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93A0F9FF-81C8-4335-B839-BD6FC9BD4B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xmlns="" id="{F1BCA460-1F3B-45FA-A5B9-6394D15D96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1213645-E983-45CD-8A6E-C3CC137A7BF1}"/>
              </a:ext>
            </a:extLst>
          </p:cNvPr>
          <p:cNvSpPr>
            <a:spLocks noGrp="1"/>
          </p:cNvSpPr>
          <p:nvPr>
            <p:ph type="dt" sz="half" idx="10"/>
          </p:nvPr>
        </p:nvSpPr>
        <p:spPr/>
        <p:txBody>
          <a:bodyPr/>
          <a:lstStyle/>
          <a:p>
            <a:fld id="{4584E95F-31EF-4F0B-BE49-9E8893897B7D}" type="datetimeFigureOut">
              <a:rPr lang="en-US" smtClean="0"/>
              <a:t>1/30/2022</a:t>
            </a:fld>
            <a:endParaRPr lang="en-US" dirty="0"/>
          </a:p>
        </p:txBody>
      </p:sp>
      <p:sp>
        <p:nvSpPr>
          <p:cNvPr id="6" name="Footer Placeholder 5">
            <a:extLst>
              <a:ext uri="{FF2B5EF4-FFF2-40B4-BE49-F238E27FC236}">
                <a16:creationId xmlns:a16="http://schemas.microsoft.com/office/drawing/2014/main" xmlns="" id="{2DCB61C4-5CB6-4660-8CBD-427619853B4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0ACEF1B5-5272-4F24-921D-D42DF86E5296}"/>
              </a:ext>
            </a:extLst>
          </p:cNvPr>
          <p:cNvSpPr>
            <a:spLocks noGrp="1"/>
          </p:cNvSpPr>
          <p:nvPr>
            <p:ph type="sldNum" sz="quarter" idx="12"/>
          </p:nvPr>
        </p:nvSpPr>
        <p:spPr/>
        <p:txBody>
          <a:bodyPr/>
          <a:lstStyle/>
          <a:p>
            <a:fld id="{F0276355-DBA1-448B-8779-977D350FEFF9}" type="slidenum">
              <a:rPr lang="en-US" smtClean="0"/>
              <a:t>‹#›</a:t>
            </a:fld>
            <a:endParaRPr lang="en-US" dirty="0"/>
          </a:p>
        </p:txBody>
      </p:sp>
    </p:spTree>
    <p:extLst>
      <p:ext uri="{BB962C8B-B14F-4D97-AF65-F5344CB8AC3E}">
        <p14:creationId xmlns:p14="http://schemas.microsoft.com/office/powerpoint/2010/main" val="892518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677EDAE4-A365-4C51-BCFB-0498BBA01A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5214F454-2024-4823-9C92-D7FE46066D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C4BC8B7-B2B2-4BC3-BFC8-BD1CF89355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84E95F-31EF-4F0B-BE49-9E8893897B7D}" type="datetimeFigureOut">
              <a:rPr lang="en-US" smtClean="0"/>
              <a:t>1/30/2022</a:t>
            </a:fld>
            <a:endParaRPr lang="en-US" dirty="0"/>
          </a:p>
        </p:txBody>
      </p:sp>
      <p:sp>
        <p:nvSpPr>
          <p:cNvPr id="5" name="Footer Placeholder 4">
            <a:extLst>
              <a:ext uri="{FF2B5EF4-FFF2-40B4-BE49-F238E27FC236}">
                <a16:creationId xmlns:a16="http://schemas.microsoft.com/office/drawing/2014/main" xmlns="" id="{9368031E-E97E-44F4-B8B8-C4691E3D5D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xmlns="" id="{E5BAD133-F4D3-41A0-9055-EB62F2DB49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276355-DBA1-448B-8779-977D350FEFF9}" type="slidenum">
              <a:rPr lang="en-US" smtClean="0"/>
              <a:t>‹#›</a:t>
            </a:fld>
            <a:endParaRPr lang="en-US" dirty="0"/>
          </a:p>
        </p:txBody>
      </p:sp>
    </p:spTree>
    <p:extLst>
      <p:ext uri="{BB962C8B-B14F-4D97-AF65-F5344CB8AC3E}">
        <p14:creationId xmlns:p14="http://schemas.microsoft.com/office/powerpoint/2010/main" val="2250753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8776F4-4B48-4E3E-B67A-3FF4DCD4A554}"/>
              </a:ext>
            </a:extLst>
          </p:cNvPr>
          <p:cNvSpPr>
            <a:spLocks noGrp="1"/>
          </p:cNvSpPr>
          <p:nvPr>
            <p:ph type="ctrTitle"/>
          </p:nvPr>
        </p:nvSpPr>
        <p:spPr>
          <a:xfrm>
            <a:off x="1524000" y="1122363"/>
            <a:ext cx="9144000" cy="2387600"/>
          </a:xfrm>
        </p:spPr>
        <p:txBody>
          <a:bodyPr/>
          <a:lstStyle/>
          <a:p>
            <a:r>
              <a:rPr lang="en-US" dirty="0"/>
              <a:t>WELCOME TO Business Practices</a:t>
            </a:r>
          </a:p>
        </p:txBody>
      </p:sp>
      <p:sp>
        <p:nvSpPr>
          <p:cNvPr id="5" name="Subtitle 4">
            <a:extLst>
              <a:ext uri="{FF2B5EF4-FFF2-40B4-BE49-F238E27FC236}">
                <a16:creationId xmlns:a16="http://schemas.microsoft.com/office/drawing/2014/main" xmlns="" id="{C59ECD1C-3534-4FE7-A95F-D2756FB23E2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18488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CD8BAF-D789-4D80-8EFF-F4F306282DDB}"/>
              </a:ext>
            </a:extLst>
          </p:cNvPr>
          <p:cNvSpPr>
            <a:spLocks noGrp="1"/>
          </p:cNvSpPr>
          <p:nvPr>
            <p:ph type="title"/>
          </p:nvPr>
        </p:nvSpPr>
        <p:spPr/>
        <p:txBody>
          <a:bodyPr/>
          <a:lstStyle/>
          <a:p>
            <a:pPr algn="ctr"/>
            <a:r>
              <a:rPr lang="en-US" dirty="0">
                <a:latin typeface="Arial Black" panose="020B0A04020102020204" pitchFamily="34" charset="0"/>
              </a:rPr>
              <a:t>Mission Statement</a:t>
            </a:r>
          </a:p>
        </p:txBody>
      </p:sp>
      <p:sp>
        <p:nvSpPr>
          <p:cNvPr id="3" name="Content Placeholder 2">
            <a:extLst>
              <a:ext uri="{FF2B5EF4-FFF2-40B4-BE49-F238E27FC236}">
                <a16:creationId xmlns:a16="http://schemas.microsoft.com/office/drawing/2014/main" xmlns="" id="{9B0418F4-1644-4172-B343-AAE688919F36}"/>
              </a:ext>
            </a:extLst>
          </p:cNvPr>
          <p:cNvSpPr>
            <a:spLocks noGrp="1"/>
          </p:cNvSpPr>
          <p:nvPr>
            <p:ph idx="1"/>
          </p:nvPr>
        </p:nvSpPr>
        <p:spPr/>
        <p:txBody>
          <a:bodyPr>
            <a:normAutofit/>
          </a:bodyPr>
          <a:lstStyle/>
          <a:p>
            <a:pPr marL="0" indent="0" algn="ctr">
              <a:buNone/>
            </a:pPr>
            <a:r>
              <a:rPr lang="en-US" sz="4000" dirty="0">
                <a:latin typeface="Arial Black" panose="020B0A04020102020204" pitchFamily="34" charset="0"/>
              </a:rPr>
              <a:t>To </a:t>
            </a:r>
            <a:r>
              <a:rPr lang="en-US" sz="4000" dirty="0" smtClean="0">
                <a:latin typeface="Arial Black" panose="020B0A04020102020204" pitchFamily="34" charset="0"/>
              </a:rPr>
              <a:t>educate the </a:t>
            </a:r>
            <a:r>
              <a:rPr lang="en-US" sz="4000" dirty="0">
                <a:latin typeface="Arial Black" panose="020B0A04020102020204" pitchFamily="34" charset="0"/>
              </a:rPr>
              <a:t>officers of the</a:t>
            </a:r>
          </a:p>
          <a:p>
            <a:pPr marL="0" indent="0" algn="ctr">
              <a:buNone/>
            </a:pPr>
            <a:r>
              <a:rPr lang="en-US" sz="4000" dirty="0">
                <a:latin typeface="Arial Black" panose="020B0A04020102020204" pitchFamily="34" charset="0"/>
              </a:rPr>
              <a:t> Subordinate Lodges in Business</a:t>
            </a:r>
          </a:p>
          <a:p>
            <a:pPr marL="0" indent="0" algn="ctr">
              <a:buNone/>
            </a:pPr>
            <a:r>
              <a:rPr lang="en-US" sz="4000" dirty="0">
                <a:latin typeface="Arial Black" panose="020B0A04020102020204" pitchFamily="34" charset="0"/>
              </a:rPr>
              <a:t> Activities of the Lodge in</a:t>
            </a:r>
          </a:p>
          <a:p>
            <a:pPr marL="0" indent="0" algn="ctr">
              <a:buNone/>
            </a:pPr>
            <a:r>
              <a:rPr lang="en-US" sz="4000" dirty="0">
                <a:latin typeface="Arial Black" panose="020B0A04020102020204" pitchFamily="34" charset="0"/>
              </a:rPr>
              <a:t> accordance with Grand Lodge</a:t>
            </a:r>
          </a:p>
          <a:p>
            <a:pPr marL="0" indent="0" algn="ctr">
              <a:buNone/>
            </a:pPr>
            <a:r>
              <a:rPr lang="en-US" sz="4000" dirty="0">
                <a:latin typeface="Arial Black" panose="020B0A04020102020204" pitchFamily="34" charset="0"/>
              </a:rPr>
              <a:t> </a:t>
            </a:r>
            <a:r>
              <a:rPr lang="en-US" sz="4000" dirty="0" smtClean="0">
                <a:latin typeface="Arial Black" panose="020B0A04020102020204" pitchFamily="34" charset="0"/>
              </a:rPr>
              <a:t>Statutes</a:t>
            </a:r>
            <a:r>
              <a:rPr lang="en-US" sz="4000" dirty="0">
                <a:latin typeface="Arial Black" panose="020B0A04020102020204" pitchFamily="34" charset="0"/>
              </a:rPr>
              <a:t>, Rules and </a:t>
            </a:r>
            <a:r>
              <a:rPr lang="en-US" sz="4000" dirty="0" smtClean="0">
                <a:latin typeface="Arial Black" panose="020B0A04020102020204" pitchFamily="34" charset="0"/>
              </a:rPr>
              <a:t>Regulations</a:t>
            </a:r>
            <a:r>
              <a:rPr lang="en-US" sz="4000" dirty="0">
                <a:latin typeface="Arial Black" panose="020B0A04020102020204" pitchFamily="34" charset="0"/>
              </a:rPr>
              <a:t>.</a:t>
            </a:r>
          </a:p>
        </p:txBody>
      </p:sp>
    </p:spTree>
    <p:extLst>
      <p:ext uri="{BB962C8B-B14F-4D97-AF65-F5344CB8AC3E}">
        <p14:creationId xmlns:p14="http://schemas.microsoft.com/office/powerpoint/2010/main" val="3085295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9F8CE6-3302-485D-85A0-D913B7D2A926}"/>
              </a:ext>
            </a:extLst>
          </p:cNvPr>
          <p:cNvSpPr>
            <a:spLocks noGrp="1"/>
          </p:cNvSpPr>
          <p:nvPr>
            <p:ph type="title"/>
          </p:nvPr>
        </p:nvSpPr>
        <p:spPr/>
        <p:txBody>
          <a:bodyPr/>
          <a:lstStyle/>
          <a:p>
            <a:pPr algn="ctr"/>
            <a:r>
              <a:rPr lang="en-US" dirty="0">
                <a:latin typeface="Arial Black" panose="020B0A04020102020204" pitchFamily="34" charset="0"/>
              </a:rPr>
              <a:t>Goals</a:t>
            </a:r>
          </a:p>
        </p:txBody>
      </p:sp>
      <p:sp>
        <p:nvSpPr>
          <p:cNvPr id="3" name="Content Placeholder 2">
            <a:extLst>
              <a:ext uri="{FF2B5EF4-FFF2-40B4-BE49-F238E27FC236}">
                <a16:creationId xmlns:a16="http://schemas.microsoft.com/office/drawing/2014/main" xmlns="" id="{72EE5180-3DB6-43ED-AA00-CE0A4A428075}"/>
              </a:ext>
            </a:extLst>
          </p:cNvPr>
          <p:cNvSpPr>
            <a:spLocks noGrp="1"/>
          </p:cNvSpPr>
          <p:nvPr>
            <p:ph idx="1"/>
          </p:nvPr>
        </p:nvSpPr>
        <p:spPr/>
        <p:txBody>
          <a:bodyPr/>
          <a:lstStyle/>
          <a:p>
            <a:r>
              <a:rPr lang="en-US" dirty="0">
                <a:latin typeface="Arial Black" panose="020B0A04020102020204" pitchFamily="34" charset="0"/>
              </a:rPr>
              <a:t>Provide business advice to management teams of the  subordinate lodges for the purpose of improving their profitability.</a:t>
            </a:r>
          </a:p>
          <a:p>
            <a:endParaRPr lang="en-US" dirty="0">
              <a:latin typeface="Arial Black" panose="020B0A04020102020204" pitchFamily="34" charset="0"/>
            </a:endParaRPr>
          </a:p>
          <a:p>
            <a:r>
              <a:rPr lang="en-US" dirty="0">
                <a:latin typeface="Arial Black" panose="020B0A04020102020204" pitchFamily="34" charset="0"/>
              </a:rPr>
              <a:t>Upon </a:t>
            </a:r>
            <a:r>
              <a:rPr lang="en-US" dirty="0" smtClean="0">
                <a:latin typeface="Arial Black" panose="020B0A04020102020204" pitchFamily="34" charset="0"/>
              </a:rPr>
              <a:t>request, </a:t>
            </a:r>
            <a:r>
              <a:rPr lang="en-US" dirty="0">
                <a:latin typeface="Arial Black" panose="020B0A04020102020204" pitchFamily="34" charset="0"/>
              </a:rPr>
              <a:t>educate the management team and committees of the subordinate lodges in the performance of their respective business duties.</a:t>
            </a:r>
          </a:p>
        </p:txBody>
      </p:sp>
    </p:spTree>
    <p:extLst>
      <p:ext uri="{BB962C8B-B14F-4D97-AF65-F5344CB8AC3E}">
        <p14:creationId xmlns:p14="http://schemas.microsoft.com/office/powerpoint/2010/main" val="834565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9767A58-80DA-4350-A26C-60A89DE60436}"/>
              </a:ext>
            </a:extLst>
          </p:cNvPr>
          <p:cNvSpPr>
            <a:spLocks noGrp="1"/>
          </p:cNvSpPr>
          <p:nvPr>
            <p:ph type="title"/>
          </p:nvPr>
        </p:nvSpPr>
        <p:spPr>
          <a:xfrm>
            <a:off x="838200" y="681037"/>
            <a:ext cx="10515600" cy="1325563"/>
          </a:xfrm>
        </p:spPr>
        <p:txBody>
          <a:bodyPr>
            <a:noAutofit/>
          </a:bodyPr>
          <a:lstStyle/>
          <a:p>
            <a:r>
              <a:rPr lang="en-US" sz="3200" dirty="0">
                <a:latin typeface="Arial Black" panose="020B0A04020102020204" pitchFamily="34" charset="0"/>
              </a:rPr>
              <a:t/>
            </a:r>
            <a:br>
              <a:rPr lang="en-US" sz="3200" dirty="0">
                <a:latin typeface="Arial Black" panose="020B0A04020102020204" pitchFamily="34" charset="0"/>
              </a:rPr>
            </a:br>
            <a:r>
              <a:rPr lang="en-US" sz="3200" dirty="0">
                <a:latin typeface="Arial Black" panose="020B0A04020102020204" pitchFamily="34" charset="0"/>
              </a:rPr>
              <a:t>Provide business advice to management teams in the Lodges for the purpose of improving their profitability.</a:t>
            </a:r>
            <a:br>
              <a:rPr lang="en-US" sz="3200" dirty="0">
                <a:latin typeface="Arial Black" panose="020B0A04020102020204" pitchFamily="34" charset="0"/>
              </a:rPr>
            </a:br>
            <a:r>
              <a:rPr lang="en-US" sz="3200" dirty="0">
                <a:latin typeface="Arial Black" panose="020B0A04020102020204" pitchFamily="34" charset="0"/>
              </a:rPr>
              <a:t/>
            </a:r>
            <a:br>
              <a:rPr lang="en-US" sz="3200" dirty="0">
                <a:latin typeface="Arial Black" panose="020B0A04020102020204" pitchFamily="34" charset="0"/>
              </a:rPr>
            </a:br>
            <a:endParaRPr lang="en-US" sz="3200" dirty="0"/>
          </a:p>
        </p:txBody>
      </p:sp>
      <p:sp>
        <p:nvSpPr>
          <p:cNvPr id="3" name="Content Placeholder 2">
            <a:extLst>
              <a:ext uri="{FF2B5EF4-FFF2-40B4-BE49-F238E27FC236}">
                <a16:creationId xmlns:a16="http://schemas.microsoft.com/office/drawing/2014/main" xmlns="" id="{CAA5CF75-0475-418A-9C50-9433C6D64EA6}"/>
              </a:ext>
            </a:extLst>
          </p:cNvPr>
          <p:cNvSpPr>
            <a:spLocks noGrp="1"/>
          </p:cNvSpPr>
          <p:nvPr>
            <p:ph idx="1"/>
          </p:nvPr>
        </p:nvSpPr>
        <p:spPr/>
        <p:txBody>
          <a:bodyPr/>
          <a:lstStyle/>
          <a:p>
            <a:endParaRPr lang="en-US" b="1" dirty="0">
              <a:latin typeface="Arial Black" panose="020B0A04020102020204" pitchFamily="34" charset="0"/>
            </a:endParaRPr>
          </a:p>
          <a:p>
            <a:r>
              <a:rPr lang="en-US" b="1" dirty="0">
                <a:latin typeface="Arial Black" panose="020B0A04020102020204" pitchFamily="34" charset="0"/>
              </a:rPr>
              <a:t>On site visit to a Lodge upon the request by the Exalted Ruler with a confidential report returned to the Lodge/ER</a:t>
            </a:r>
          </a:p>
          <a:p>
            <a:pPr marL="0" indent="0">
              <a:buNone/>
            </a:pPr>
            <a:endParaRPr lang="en-US" b="1" dirty="0">
              <a:latin typeface="Arial Black" panose="020B0A04020102020204" pitchFamily="34" charset="0"/>
            </a:endParaRPr>
          </a:p>
          <a:p>
            <a:r>
              <a:rPr lang="en-US" b="1" dirty="0">
                <a:latin typeface="Arial Black" panose="020B0A04020102020204" pitchFamily="34" charset="0"/>
              </a:rPr>
              <a:t>Mandatory on-site visitation to a Lodge upon direction by a </a:t>
            </a:r>
            <a:r>
              <a:rPr lang="en-US" b="1" dirty="0" smtClean="0">
                <a:latin typeface="Arial Black" panose="020B0A04020102020204" pitchFamily="34" charset="0"/>
              </a:rPr>
              <a:t>DDGER with consent of the District Leader, District Leader </a:t>
            </a:r>
            <a:r>
              <a:rPr lang="en-US" b="1" dirty="0">
                <a:latin typeface="Arial Black" panose="020B0A04020102020204" pitchFamily="34" charset="0"/>
              </a:rPr>
              <a:t>or State Sponsor.</a:t>
            </a:r>
          </a:p>
        </p:txBody>
      </p:sp>
    </p:spTree>
    <p:extLst>
      <p:ext uri="{BB962C8B-B14F-4D97-AF65-F5344CB8AC3E}">
        <p14:creationId xmlns:p14="http://schemas.microsoft.com/office/powerpoint/2010/main" val="368634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60E2DE-1ADE-4C5B-BBDB-007125F1C169}"/>
              </a:ext>
            </a:extLst>
          </p:cNvPr>
          <p:cNvSpPr>
            <a:spLocks noGrp="1"/>
          </p:cNvSpPr>
          <p:nvPr>
            <p:ph type="title"/>
          </p:nvPr>
        </p:nvSpPr>
        <p:spPr/>
        <p:txBody>
          <a:bodyPr>
            <a:normAutofit fontScale="90000"/>
          </a:bodyPr>
          <a:lstStyle/>
          <a:p>
            <a:r>
              <a:rPr lang="en-US" sz="3100" dirty="0">
                <a:latin typeface="Arial Black" panose="020B0A04020102020204" pitchFamily="34" charset="0"/>
              </a:rPr>
              <a:t/>
            </a:r>
            <a:br>
              <a:rPr lang="en-US" sz="3100" dirty="0">
                <a:latin typeface="Arial Black" panose="020B0A04020102020204" pitchFamily="34" charset="0"/>
              </a:rPr>
            </a:br>
            <a:r>
              <a:rPr lang="en-US" sz="3100" dirty="0">
                <a:latin typeface="Arial Black" panose="020B0A04020102020204" pitchFamily="34" charset="0"/>
              </a:rPr>
              <a:t/>
            </a:r>
            <a:br>
              <a:rPr lang="en-US" sz="3100" dirty="0">
                <a:latin typeface="Arial Black" panose="020B0A04020102020204" pitchFamily="34" charset="0"/>
              </a:rPr>
            </a:br>
            <a:r>
              <a:rPr lang="en-US" sz="3100" dirty="0">
                <a:latin typeface="Arial Black" panose="020B0A04020102020204" pitchFamily="34" charset="0"/>
              </a:rPr>
              <a:t>Upon </a:t>
            </a:r>
            <a:r>
              <a:rPr lang="en-US" sz="3100" dirty="0" smtClean="0">
                <a:latin typeface="Arial Black" panose="020B0A04020102020204" pitchFamily="34" charset="0"/>
              </a:rPr>
              <a:t>request, </a:t>
            </a:r>
            <a:r>
              <a:rPr lang="en-US" sz="3100" dirty="0">
                <a:latin typeface="Arial Black" panose="020B0A04020102020204" pitchFamily="34" charset="0"/>
              </a:rPr>
              <a:t>educate the management team and committees in your lodges in the performance of their respective business duties</a:t>
            </a:r>
            <a:r>
              <a:rPr lang="en-US" dirty="0">
                <a:latin typeface="Arial Black" panose="020B0A04020102020204" pitchFamily="34" charset="0"/>
              </a:rPr>
              <a:t>.</a:t>
            </a:r>
            <a:br>
              <a:rPr lang="en-US" dirty="0">
                <a:latin typeface="Arial Black" panose="020B0A04020102020204" pitchFamily="34" charset="0"/>
              </a:rPr>
            </a:br>
            <a:endParaRPr lang="en-US" dirty="0"/>
          </a:p>
        </p:txBody>
      </p:sp>
      <p:sp>
        <p:nvSpPr>
          <p:cNvPr id="3" name="Content Placeholder 2">
            <a:extLst>
              <a:ext uri="{FF2B5EF4-FFF2-40B4-BE49-F238E27FC236}">
                <a16:creationId xmlns:a16="http://schemas.microsoft.com/office/drawing/2014/main" xmlns="" id="{B149CD89-3C88-4FDF-93AF-DE1CF7C97631}"/>
              </a:ext>
            </a:extLst>
          </p:cNvPr>
          <p:cNvSpPr>
            <a:spLocks noGrp="1"/>
          </p:cNvSpPr>
          <p:nvPr>
            <p:ph idx="1"/>
          </p:nvPr>
        </p:nvSpPr>
        <p:spPr/>
        <p:txBody>
          <a:bodyPr>
            <a:normAutofit/>
          </a:bodyPr>
          <a:lstStyle/>
          <a:p>
            <a:endParaRPr lang="en-US" dirty="0" smtClean="0">
              <a:latin typeface="Arial Black" panose="020B0A04020102020204" pitchFamily="34" charset="0"/>
            </a:endParaRPr>
          </a:p>
          <a:p>
            <a:r>
              <a:rPr lang="en-US" dirty="0" smtClean="0">
                <a:latin typeface="Arial Black" panose="020B0A04020102020204" pitchFamily="34" charset="0"/>
              </a:rPr>
              <a:t>Business Practices Library on “floridaelks.org”</a:t>
            </a:r>
          </a:p>
          <a:p>
            <a:endParaRPr lang="en-US" dirty="0">
              <a:latin typeface="Arial Black" panose="020B0A04020102020204" pitchFamily="34" charset="0"/>
            </a:endParaRPr>
          </a:p>
          <a:p>
            <a:r>
              <a:rPr lang="en-US" dirty="0">
                <a:latin typeface="Arial Black" panose="020B0A04020102020204" pitchFamily="34" charset="0"/>
              </a:rPr>
              <a:t>Presentation of seminars at FSEA meetings</a:t>
            </a:r>
          </a:p>
          <a:p>
            <a:pPr marL="0" indent="0">
              <a:buNone/>
            </a:pPr>
            <a:endParaRPr lang="en-US" dirty="0">
              <a:latin typeface="Arial Black" panose="020B0A04020102020204" pitchFamily="34" charset="0"/>
            </a:endParaRPr>
          </a:p>
          <a:p>
            <a:r>
              <a:rPr lang="en-US" dirty="0" smtClean="0">
                <a:latin typeface="Arial Black" panose="020B0A04020102020204" pitchFamily="34" charset="0"/>
              </a:rPr>
              <a:t>Publication </a:t>
            </a:r>
            <a:r>
              <a:rPr lang="en-US" dirty="0">
                <a:latin typeface="Arial Black" panose="020B0A04020102020204" pitchFamily="34" charset="0"/>
              </a:rPr>
              <a:t>of articles in Florida Elks Magazine</a:t>
            </a:r>
          </a:p>
          <a:p>
            <a:pPr marL="0" indent="0">
              <a:buNone/>
            </a:pPr>
            <a:endParaRPr lang="en-US" dirty="0">
              <a:latin typeface="Arial Black" panose="020B0A04020102020204" pitchFamily="34" charset="0"/>
            </a:endParaRPr>
          </a:p>
          <a:p>
            <a:r>
              <a:rPr lang="en-US" dirty="0">
                <a:latin typeface="Arial Black" panose="020B0A04020102020204" pitchFamily="34" charset="0"/>
              </a:rPr>
              <a:t>FSEA website information on specific topics</a:t>
            </a:r>
          </a:p>
          <a:p>
            <a:pPr marL="0" indent="0">
              <a:buNone/>
            </a:pPr>
            <a:endParaRPr lang="en-US" dirty="0">
              <a:latin typeface="Arial Black" panose="020B0A04020102020204" pitchFamily="34" charset="0"/>
            </a:endParaRPr>
          </a:p>
        </p:txBody>
      </p:sp>
    </p:spTree>
    <p:extLst>
      <p:ext uri="{BB962C8B-B14F-4D97-AF65-F5344CB8AC3E}">
        <p14:creationId xmlns:p14="http://schemas.microsoft.com/office/powerpoint/2010/main" val="553748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24C423C4-F179-4377-8D37-43E9610688C3}"/>
              </a:ext>
            </a:extLst>
          </p:cNvPr>
          <p:cNvSpPr txBox="1"/>
          <p:nvPr/>
        </p:nvSpPr>
        <p:spPr>
          <a:xfrm>
            <a:off x="1384300" y="825500"/>
            <a:ext cx="9017000" cy="6975756"/>
          </a:xfrm>
          <a:prstGeom prst="rect">
            <a:avLst/>
          </a:prstGeom>
          <a:noFill/>
        </p:spPr>
        <p:txBody>
          <a:bodyPr wrap="square">
            <a:spAutoFit/>
          </a:bodyPr>
          <a:lstStyle/>
          <a:p>
            <a:r>
              <a:rPr lang="en-US" sz="2000" dirty="0">
                <a:latin typeface="Arial Black" panose="020B0A04020102020204" pitchFamily="34" charset="0"/>
              </a:rPr>
              <a:t>Business practices will visit your lodge or District and give a presentation/overview of officer and committee responsibilities.  </a:t>
            </a:r>
          </a:p>
          <a:p>
            <a:endParaRPr lang="en-US" dirty="0" smtClean="0">
              <a:latin typeface="Arial Black" panose="020B0A04020102020204" pitchFamily="34" charset="0"/>
            </a:endParaRPr>
          </a:p>
          <a:p>
            <a:r>
              <a:rPr lang="en-US" dirty="0" smtClean="0">
                <a:latin typeface="Arial Black" panose="020B0A04020102020204" pitchFamily="34" charset="0"/>
              </a:rPr>
              <a:t>Grand Lodge Manuals – “elks.org” click on Manuals, Login</a:t>
            </a:r>
          </a:p>
          <a:p>
            <a:endParaRPr lang="en-US" dirty="0" smtClean="0">
              <a:latin typeface="Arial Black" panose="020B0A04020102020204" pitchFamily="34" charset="0"/>
            </a:endParaRPr>
          </a:p>
          <a:p>
            <a:endParaRPr lang="en-US" dirty="0">
              <a:latin typeface="Arial Black" panose="020B0A04020102020204" pitchFamily="34" charset="0"/>
            </a:endParaRPr>
          </a:p>
          <a:p>
            <a:pPr marL="0" marR="0">
              <a:lnSpc>
                <a:spcPct val="115000"/>
              </a:lnSpc>
              <a:spcBef>
                <a:spcPts val="0"/>
              </a:spcBef>
              <a:spcAft>
                <a:spcPts val="1000"/>
              </a:spcAft>
            </a:pPr>
            <a:r>
              <a:rPr lang="en-US" sz="1800" b="1" dirty="0">
                <a:effectLst/>
                <a:latin typeface="Arial Black" panose="020B0A04020102020204" pitchFamily="34" charset="0"/>
                <a:ea typeface="Calibri" panose="020F0502020204030204" pitchFamily="34" charset="0"/>
                <a:cs typeface="Times New Roman" panose="02020603050405020304" pitchFamily="18" charset="0"/>
              </a:rPr>
              <a:t>We discuss the </a:t>
            </a:r>
            <a:r>
              <a:rPr lang="en-US" sz="1800" b="1" dirty="0" smtClean="0">
                <a:effectLst/>
                <a:latin typeface="Arial Black" panose="020B0A04020102020204" pitchFamily="34" charset="0"/>
                <a:ea typeface="Calibri" panose="020F0502020204030204" pitchFamily="34" charset="0"/>
                <a:cs typeface="Times New Roman" panose="02020603050405020304" pitchFamily="18" charset="0"/>
              </a:rPr>
              <a:t>Following which is based on Grand Lodge Manuals:</a:t>
            </a:r>
            <a:endParaRPr lang="en-US" sz="1800" b="1" dirty="0">
              <a:effectLst/>
              <a:latin typeface="Arial Black" panose="020B0A040201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1" dirty="0">
                <a:effectLst/>
                <a:latin typeface="Arial Black" panose="020B0A04020102020204" pitchFamily="34" charset="0"/>
                <a:ea typeface="Calibri" panose="020F0502020204030204" pitchFamily="34" charset="0"/>
                <a:cs typeface="Times New Roman" panose="02020603050405020304" pitchFamily="18" charset="0"/>
              </a:rPr>
              <a:t>Lodge Operations and Management </a:t>
            </a:r>
          </a:p>
          <a:p>
            <a:pPr marL="0" marR="0">
              <a:lnSpc>
                <a:spcPct val="115000"/>
              </a:lnSpc>
              <a:spcBef>
                <a:spcPts val="0"/>
              </a:spcBef>
              <a:spcAft>
                <a:spcPts val="1000"/>
              </a:spcAft>
            </a:pPr>
            <a:r>
              <a:rPr lang="en-US" sz="1800" b="1" dirty="0">
                <a:effectLst/>
                <a:latin typeface="Arial Black" panose="020B0A04020102020204" pitchFamily="34" charset="0"/>
                <a:ea typeface="Calibri" panose="020F0502020204030204" pitchFamily="34" charset="0"/>
                <a:cs typeface="Times New Roman" panose="02020603050405020304" pitchFamily="18" charset="0"/>
              </a:rPr>
              <a:t>Officer Duties and </a:t>
            </a:r>
            <a:r>
              <a:rPr lang="en-US" sz="1800" b="1" dirty="0" smtClean="0">
                <a:effectLst/>
                <a:latin typeface="Arial Black" panose="020B0A04020102020204" pitchFamily="34" charset="0"/>
                <a:ea typeface="Calibri" panose="020F0502020204030204" pitchFamily="34" charset="0"/>
                <a:cs typeface="Times New Roman" panose="02020603050405020304" pitchFamily="18" charset="0"/>
              </a:rPr>
              <a:t>Responsibilities: Grand Lodge Statutes, Chapter 12</a:t>
            </a:r>
          </a:p>
          <a:p>
            <a:pPr marL="0" marR="0">
              <a:lnSpc>
                <a:spcPct val="115000"/>
              </a:lnSpc>
              <a:spcBef>
                <a:spcPts val="0"/>
              </a:spcBef>
              <a:spcAft>
                <a:spcPts val="1000"/>
              </a:spcAft>
            </a:pPr>
            <a:r>
              <a:rPr lang="en-US" b="1" dirty="0">
                <a:latin typeface="Arial Black" panose="020B0A04020102020204" pitchFamily="34" charset="0"/>
                <a:ea typeface="Calibri" panose="020F0502020204030204" pitchFamily="34" charset="0"/>
                <a:cs typeface="Times New Roman" panose="02020603050405020304" pitchFamily="18" charset="0"/>
              </a:rPr>
              <a:t>	</a:t>
            </a:r>
            <a:r>
              <a:rPr lang="en-US" b="1" dirty="0" smtClean="0">
                <a:latin typeface="Arial Black" panose="020B0A04020102020204" pitchFamily="34" charset="0"/>
                <a:ea typeface="Calibri" panose="020F0502020204030204" pitchFamily="34" charset="0"/>
                <a:cs typeface="Times New Roman" panose="02020603050405020304" pitchFamily="18" charset="0"/>
              </a:rPr>
              <a:t>Local Lodge Officers</a:t>
            </a:r>
            <a:r>
              <a:rPr lang="en-US" sz="1800" b="1" dirty="0" smtClean="0">
                <a:effectLst/>
                <a:latin typeface="Arial Black" panose="020B0A0402010202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1000"/>
              </a:spcAft>
            </a:pPr>
            <a:r>
              <a:rPr lang="en-US" sz="1800" b="1" dirty="0" smtClean="0">
                <a:effectLst/>
                <a:latin typeface="Arial Black" panose="020B0A04020102020204" pitchFamily="34" charset="0"/>
                <a:ea typeface="Calibri" panose="020F0502020204030204" pitchFamily="34" charset="0"/>
                <a:cs typeface="Times New Roman" panose="02020603050405020304" pitchFamily="18" charset="0"/>
              </a:rPr>
              <a:t>Club Management: Grand Lodge Statutes, Chapter  16, Section 16.040</a:t>
            </a:r>
          </a:p>
          <a:p>
            <a:pPr marL="0" marR="0">
              <a:lnSpc>
                <a:spcPct val="115000"/>
              </a:lnSpc>
              <a:spcBef>
                <a:spcPts val="0"/>
              </a:spcBef>
              <a:spcAft>
                <a:spcPts val="1000"/>
              </a:spcAft>
            </a:pPr>
            <a:r>
              <a:rPr lang="en-US" b="1" dirty="0">
                <a:latin typeface="Arial Black" panose="020B0A04020102020204" pitchFamily="34" charset="0"/>
                <a:ea typeface="Calibri" panose="020F0502020204030204" pitchFamily="34" charset="0"/>
                <a:cs typeface="Times New Roman" panose="02020603050405020304" pitchFamily="18" charset="0"/>
              </a:rPr>
              <a:t>	</a:t>
            </a:r>
            <a:r>
              <a:rPr lang="en-US" b="1" dirty="0" smtClean="0">
                <a:latin typeface="Arial Black" panose="020B0A04020102020204" pitchFamily="34" charset="0"/>
                <a:ea typeface="Calibri" panose="020F0502020204030204" pitchFamily="34" charset="0"/>
                <a:cs typeface="Times New Roman" panose="02020603050405020304" pitchFamily="18" charset="0"/>
              </a:rPr>
              <a:t>and 16.041. Auditing and Accounting Manual, Chapter 2. Grand</a:t>
            </a:r>
          </a:p>
          <a:p>
            <a:pPr marL="0" marR="0">
              <a:lnSpc>
                <a:spcPct val="115000"/>
              </a:lnSpc>
              <a:spcBef>
                <a:spcPts val="0"/>
              </a:spcBef>
              <a:spcAft>
                <a:spcPts val="1000"/>
              </a:spcAft>
            </a:pPr>
            <a:r>
              <a:rPr lang="en-US" sz="1800" b="1" dirty="0">
                <a:effectLst/>
                <a:latin typeface="Arial Black" panose="020B0A04020102020204" pitchFamily="34" charset="0"/>
                <a:ea typeface="Calibri" panose="020F0502020204030204" pitchFamily="34" charset="0"/>
                <a:cs typeface="Times New Roman" panose="02020603050405020304" pitchFamily="18" charset="0"/>
              </a:rPr>
              <a:t>	</a:t>
            </a:r>
            <a:r>
              <a:rPr lang="en-US" sz="1800" b="1" dirty="0" smtClean="0">
                <a:effectLst/>
                <a:latin typeface="Arial Black" panose="020B0A04020102020204" pitchFamily="34" charset="0"/>
                <a:ea typeface="Calibri" panose="020F0502020204030204" pitchFamily="34" charset="0"/>
                <a:cs typeface="Times New Roman" panose="02020603050405020304" pitchFamily="18" charset="0"/>
              </a:rPr>
              <a:t>Lodge House Committee Handbook.</a:t>
            </a:r>
          </a:p>
          <a:p>
            <a:pPr marL="0" marR="0">
              <a:lnSpc>
                <a:spcPct val="115000"/>
              </a:lnSpc>
              <a:spcBef>
                <a:spcPts val="0"/>
              </a:spcBef>
              <a:spcAft>
                <a:spcPts val="1000"/>
              </a:spcAft>
            </a:pPr>
            <a:r>
              <a:rPr lang="en-US" sz="1800" b="1" dirty="0" smtClean="0">
                <a:effectLst/>
                <a:latin typeface="Arial Black" panose="020B0A04020102020204" pitchFamily="34" charset="0"/>
                <a:ea typeface="Calibri" panose="020F0502020204030204" pitchFamily="34" charset="0"/>
                <a:cs typeface="Times New Roman" panose="02020603050405020304" pitchFamily="18" charset="0"/>
              </a:rPr>
              <a:t>  </a:t>
            </a:r>
            <a:endParaRPr lang="en-US" sz="1800" b="1" dirty="0">
              <a:effectLst/>
              <a:latin typeface="Arial Black" panose="020B0A040201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1" dirty="0" smtClean="0">
                <a:effectLst/>
                <a:latin typeface="Arial Black" panose="020B0A04020102020204" pitchFamily="34" charset="0"/>
                <a:ea typeface="Calibri" panose="020F0502020204030204" pitchFamily="34" charset="0"/>
                <a:cs typeface="Times New Roman" panose="02020603050405020304" pitchFamily="18" charset="0"/>
              </a:rPr>
              <a:t>  </a:t>
            </a:r>
            <a:endParaRPr lang="en-US" sz="1800" b="1" dirty="0">
              <a:effectLst/>
              <a:latin typeface="Arial Black" panose="020B0A04020102020204" pitchFamily="34" charset="0"/>
              <a:ea typeface="Calibri" panose="020F0502020204030204" pitchFamily="34" charset="0"/>
              <a:cs typeface="Times New Roman" panose="02020603050405020304" pitchFamily="18" charset="0"/>
            </a:endParaRPr>
          </a:p>
          <a:p>
            <a:endParaRPr lang="en-US" dirty="0">
              <a:latin typeface="Arial Black" panose="020B0A04020102020204" pitchFamily="34" charset="0"/>
            </a:endParaRPr>
          </a:p>
          <a:p>
            <a:endParaRPr lang="en-US" dirty="0">
              <a:latin typeface="Arial Black" panose="020B0A04020102020204" pitchFamily="34" charset="0"/>
            </a:endParaRPr>
          </a:p>
          <a:p>
            <a:endParaRPr lang="en-US" dirty="0">
              <a:latin typeface="Arial Black" panose="020B0A04020102020204" pitchFamily="34" charset="0"/>
            </a:endParaRPr>
          </a:p>
        </p:txBody>
      </p:sp>
    </p:spTree>
    <p:extLst>
      <p:ext uri="{BB962C8B-B14F-4D97-AF65-F5344CB8AC3E}">
        <p14:creationId xmlns:p14="http://schemas.microsoft.com/office/powerpoint/2010/main" val="548081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60102"/>
          </a:xfrm>
        </p:spPr>
        <p:txBody>
          <a:bodyPr>
            <a:normAutofit fontScale="90000"/>
          </a:bodyPr>
          <a:lstStyle/>
          <a:p>
            <a:r>
              <a:rPr lang="en-US" sz="2800" dirty="0" smtClean="0">
                <a:latin typeface="Arial Black" panose="020B0A04020102020204" pitchFamily="34" charset="0"/>
              </a:rPr>
              <a:t/>
            </a:r>
            <a:br>
              <a:rPr lang="en-US" sz="2800" dirty="0" smtClean="0">
                <a:latin typeface="Arial Black" panose="020B0A04020102020204" pitchFamily="34" charset="0"/>
              </a:rPr>
            </a:br>
            <a:r>
              <a:rPr lang="en-US" sz="2800" dirty="0" smtClean="0">
                <a:latin typeface="Arial Black" panose="020B0A04020102020204" pitchFamily="34" charset="0"/>
              </a:rPr>
              <a:t/>
            </a:r>
            <a:br>
              <a:rPr lang="en-US" sz="2800" dirty="0" smtClean="0">
                <a:latin typeface="Arial Black" panose="020B0A04020102020204" pitchFamily="34" charset="0"/>
              </a:rPr>
            </a:br>
            <a:r>
              <a:rPr lang="en-US" sz="2800" dirty="0">
                <a:latin typeface="Arial Black" panose="020B0A04020102020204" pitchFamily="34" charset="0"/>
              </a:rPr>
              <a:t/>
            </a:r>
            <a:br>
              <a:rPr lang="en-US" sz="2800" dirty="0">
                <a:latin typeface="Arial Black" panose="020B0A04020102020204" pitchFamily="34" charset="0"/>
              </a:rPr>
            </a:br>
            <a:r>
              <a:rPr lang="en-US" sz="2800" dirty="0" smtClean="0">
                <a:latin typeface="Arial Black" panose="020B0A04020102020204" pitchFamily="34" charset="0"/>
              </a:rPr>
              <a:t/>
            </a:r>
            <a:br>
              <a:rPr lang="en-US" sz="2800" dirty="0" smtClean="0">
                <a:latin typeface="Arial Black" panose="020B0A04020102020204" pitchFamily="34" charset="0"/>
              </a:rPr>
            </a:br>
            <a:r>
              <a:rPr lang="en-US" sz="2800" dirty="0" smtClean="0">
                <a:latin typeface="Arial Black" panose="020B0A04020102020204" pitchFamily="34" charset="0"/>
              </a:rPr>
              <a:t>Lodge Committees: Grand Lodge Statutes,</a:t>
            </a:r>
            <a:br>
              <a:rPr lang="en-US" sz="2800" dirty="0" smtClean="0">
                <a:latin typeface="Arial Black" panose="020B0A04020102020204" pitchFamily="34" charset="0"/>
              </a:rPr>
            </a:br>
            <a:r>
              <a:rPr lang="en-US" sz="2800" dirty="0">
                <a:latin typeface="Arial Black" panose="020B0A04020102020204" pitchFamily="34" charset="0"/>
              </a:rPr>
              <a:t>	</a:t>
            </a:r>
            <a:r>
              <a:rPr lang="en-US" sz="2800" dirty="0" smtClean="0">
                <a:latin typeface="Arial Black" panose="020B0A04020102020204" pitchFamily="34" charset="0"/>
              </a:rPr>
              <a:t>Chapter 13. Exalted Ruler, Lodge Officers, Committee</a:t>
            </a:r>
            <a:br>
              <a:rPr lang="en-US" sz="2800" dirty="0" smtClean="0">
                <a:latin typeface="Arial Black" panose="020B0A04020102020204" pitchFamily="34" charset="0"/>
              </a:rPr>
            </a:br>
            <a:r>
              <a:rPr lang="en-US" sz="2800" dirty="0">
                <a:latin typeface="Arial Black" panose="020B0A04020102020204" pitchFamily="34" charset="0"/>
              </a:rPr>
              <a:t>	</a:t>
            </a:r>
            <a:r>
              <a:rPr lang="en-US" sz="2800" dirty="0" smtClean="0">
                <a:latin typeface="Arial Black" panose="020B0A04020102020204" pitchFamily="34" charset="0"/>
              </a:rPr>
              <a:t>Members Manual, Statutory Committees starts on </a:t>
            </a:r>
            <a:br>
              <a:rPr lang="en-US" sz="2800" dirty="0" smtClean="0">
                <a:latin typeface="Arial Black" panose="020B0A04020102020204" pitchFamily="34" charset="0"/>
              </a:rPr>
            </a:br>
            <a:r>
              <a:rPr lang="en-US" sz="2800" dirty="0">
                <a:latin typeface="Arial Black" panose="020B0A04020102020204" pitchFamily="34" charset="0"/>
              </a:rPr>
              <a:t>	</a:t>
            </a:r>
            <a:r>
              <a:rPr lang="en-US" sz="2800" dirty="0" smtClean="0">
                <a:latin typeface="Arial Black" panose="020B0A04020102020204" pitchFamily="34" charset="0"/>
              </a:rPr>
              <a:t>page 8.</a:t>
            </a:r>
            <a:br>
              <a:rPr lang="en-US" sz="2800" dirty="0" smtClean="0">
                <a:latin typeface="Arial Black" panose="020B0A04020102020204" pitchFamily="34" charset="0"/>
              </a:rPr>
            </a:br>
            <a:r>
              <a:rPr lang="en-US" sz="2800" dirty="0">
                <a:latin typeface="Arial Black" panose="020B0A04020102020204" pitchFamily="34" charset="0"/>
              </a:rPr>
              <a:t/>
            </a:r>
            <a:br>
              <a:rPr lang="en-US" sz="2800" dirty="0">
                <a:latin typeface="Arial Black" panose="020B0A04020102020204" pitchFamily="34" charset="0"/>
              </a:rPr>
            </a:br>
            <a:r>
              <a:rPr lang="en-US" sz="2800" dirty="0" smtClean="0">
                <a:latin typeface="Arial Black" panose="020B0A04020102020204" pitchFamily="34" charset="0"/>
              </a:rPr>
              <a:t> </a:t>
            </a:r>
            <a:br>
              <a:rPr lang="en-US" sz="2800" dirty="0" smtClean="0">
                <a:latin typeface="Arial Black" panose="020B0A04020102020204" pitchFamily="34" charset="0"/>
              </a:rPr>
            </a:br>
            <a:r>
              <a:rPr lang="en-US" sz="2800" dirty="0" smtClean="0">
                <a:latin typeface="Arial Black" panose="020B0A04020102020204" pitchFamily="34" charset="0"/>
              </a:rPr>
              <a:t>Discuss points of interest i.e. Conflict of Interest, </a:t>
            </a:r>
            <a:br>
              <a:rPr lang="en-US" sz="2800" dirty="0" smtClean="0">
                <a:latin typeface="Arial Black" panose="020B0A04020102020204" pitchFamily="34" charset="0"/>
              </a:rPr>
            </a:br>
            <a:r>
              <a:rPr lang="en-US" sz="2800" dirty="0" smtClean="0">
                <a:latin typeface="Arial Black" panose="020B0A04020102020204" pitchFamily="34" charset="0"/>
              </a:rPr>
              <a:t>	Charities and the importance of reporting</a:t>
            </a:r>
            <a:br>
              <a:rPr lang="en-US" sz="2800" dirty="0" smtClean="0">
                <a:latin typeface="Arial Black" panose="020B0A04020102020204" pitchFamily="34" charset="0"/>
              </a:rPr>
            </a:br>
            <a:r>
              <a:rPr lang="en-US" sz="2800" dirty="0">
                <a:latin typeface="Arial Black" panose="020B0A04020102020204" pitchFamily="34" charset="0"/>
              </a:rPr>
              <a:t/>
            </a:r>
            <a:br>
              <a:rPr lang="en-US" sz="2800" dirty="0">
                <a:latin typeface="Arial Black" panose="020B0A04020102020204" pitchFamily="34" charset="0"/>
              </a:rPr>
            </a:br>
            <a:r>
              <a:rPr lang="en-US" sz="2800" dirty="0" smtClean="0">
                <a:latin typeface="Arial Black" panose="020B0A04020102020204" pitchFamily="34" charset="0"/>
              </a:rPr>
              <a:t/>
            </a:r>
            <a:br>
              <a:rPr lang="en-US" sz="2800" dirty="0" smtClean="0">
                <a:latin typeface="Arial Black" panose="020B0A04020102020204" pitchFamily="34" charset="0"/>
              </a:rPr>
            </a:br>
            <a:r>
              <a:rPr lang="en-US" sz="2800" dirty="0">
                <a:latin typeface="Arial Black" panose="020B0A04020102020204" pitchFamily="34" charset="0"/>
              </a:rPr>
              <a:t/>
            </a:r>
            <a:br>
              <a:rPr lang="en-US" sz="2800" dirty="0">
                <a:latin typeface="Arial Black" panose="020B0A04020102020204" pitchFamily="34" charset="0"/>
              </a:rPr>
            </a:br>
            <a:r>
              <a:rPr lang="en-US" sz="2800" dirty="0" smtClean="0">
                <a:latin typeface="Arial Black" panose="020B0A04020102020204" pitchFamily="34" charset="0"/>
              </a:rPr>
              <a:t/>
            </a:r>
            <a:br>
              <a:rPr lang="en-US" sz="2800" dirty="0" smtClean="0">
                <a:latin typeface="Arial Black" panose="020B0A04020102020204" pitchFamily="34" charset="0"/>
              </a:rPr>
            </a:br>
            <a:r>
              <a:rPr lang="en-US" sz="2800" dirty="0">
                <a:latin typeface="Arial Black" panose="020B0A04020102020204" pitchFamily="34" charset="0"/>
              </a:rPr>
              <a:t/>
            </a:r>
            <a:br>
              <a:rPr lang="en-US" sz="2800" dirty="0">
                <a:latin typeface="Arial Black" panose="020B0A04020102020204" pitchFamily="34" charset="0"/>
              </a:rPr>
            </a:br>
            <a:r>
              <a:rPr lang="en-US" sz="2800" dirty="0" smtClean="0">
                <a:latin typeface="Arial Black" panose="020B0A04020102020204" pitchFamily="34" charset="0"/>
              </a:rPr>
              <a:t/>
            </a:r>
            <a:br>
              <a:rPr lang="en-US" sz="2800" dirty="0" smtClean="0">
                <a:latin typeface="Arial Black" panose="020B0A04020102020204" pitchFamily="34" charset="0"/>
              </a:rPr>
            </a:br>
            <a:r>
              <a:rPr lang="en-US" sz="2800" dirty="0">
                <a:latin typeface="Arial Black" panose="020B0A04020102020204" pitchFamily="34" charset="0"/>
              </a:rPr>
              <a:t/>
            </a:r>
            <a:br>
              <a:rPr lang="en-US" sz="2800" dirty="0">
                <a:latin typeface="Arial Black" panose="020B0A04020102020204" pitchFamily="34" charset="0"/>
              </a:rPr>
            </a:br>
            <a:r>
              <a:rPr lang="en-US" sz="2800" dirty="0" smtClean="0">
                <a:latin typeface="Arial Black" panose="020B0A04020102020204" pitchFamily="34" charset="0"/>
              </a:rPr>
              <a:t/>
            </a:r>
            <a:br>
              <a:rPr lang="en-US" sz="2800" dirty="0" smtClean="0">
                <a:latin typeface="Arial Black" panose="020B0A04020102020204" pitchFamily="34" charset="0"/>
              </a:rPr>
            </a:br>
            <a:r>
              <a:rPr lang="en-US" sz="2800" dirty="0">
                <a:latin typeface="Arial Black" panose="020B0A04020102020204" pitchFamily="34" charset="0"/>
              </a:rPr>
              <a:t/>
            </a:r>
            <a:br>
              <a:rPr lang="en-US" sz="2800" dirty="0">
                <a:latin typeface="Arial Black" panose="020B0A04020102020204" pitchFamily="34" charset="0"/>
              </a:rPr>
            </a:br>
            <a:r>
              <a:rPr lang="en-US" sz="2800" dirty="0" smtClean="0">
                <a:latin typeface="Arial Black" panose="020B0A04020102020204" pitchFamily="34" charset="0"/>
              </a:rPr>
              <a:t/>
            </a:r>
            <a:br>
              <a:rPr lang="en-US" sz="2800" dirty="0" smtClean="0">
                <a:latin typeface="Arial Black" panose="020B0A04020102020204" pitchFamily="34" charset="0"/>
              </a:rPr>
            </a:br>
            <a:endParaRPr lang="en-US" sz="2800" dirty="0">
              <a:latin typeface="Arial Black" panose="020B0A04020102020204" pitchFamily="34" charset="0"/>
            </a:endParaRPr>
          </a:p>
        </p:txBody>
      </p:sp>
    </p:spTree>
    <p:extLst>
      <p:ext uri="{BB962C8B-B14F-4D97-AF65-F5344CB8AC3E}">
        <p14:creationId xmlns:p14="http://schemas.microsoft.com/office/powerpoint/2010/main" val="3630393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544907-67F1-4521-821D-E816094EBDCE}"/>
              </a:ext>
            </a:extLst>
          </p:cNvPr>
          <p:cNvSpPr>
            <a:spLocks noGrp="1"/>
          </p:cNvSpPr>
          <p:nvPr>
            <p:ph type="title"/>
          </p:nvPr>
        </p:nvSpPr>
        <p:spPr/>
        <p:txBody>
          <a:bodyPr/>
          <a:lstStyle/>
          <a:p>
            <a:pPr algn="ctr"/>
            <a:r>
              <a:rPr lang="en-US" dirty="0">
                <a:latin typeface="Arial Black" panose="020B0A04020102020204" pitchFamily="34" charset="0"/>
              </a:rPr>
              <a:t>BUSINESS PRACTICES</a:t>
            </a:r>
          </a:p>
        </p:txBody>
      </p:sp>
      <p:sp>
        <p:nvSpPr>
          <p:cNvPr id="3" name="Content Placeholder 2">
            <a:extLst>
              <a:ext uri="{FF2B5EF4-FFF2-40B4-BE49-F238E27FC236}">
                <a16:creationId xmlns:a16="http://schemas.microsoft.com/office/drawing/2014/main" xmlns="" id="{E87BBFE0-276B-4FC3-B336-B3DDF2A59767}"/>
              </a:ext>
            </a:extLst>
          </p:cNvPr>
          <p:cNvSpPr>
            <a:spLocks noGrp="1"/>
          </p:cNvSpPr>
          <p:nvPr>
            <p:ph idx="1"/>
          </p:nvPr>
        </p:nvSpPr>
        <p:spPr/>
        <p:txBody>
          <a:bodyPr/>
          <a:lstStyle/>
          <a:p>
            <a:r>
              <a:rPr lang="en-US" dirty="0">
                <a:latin typeface="Arial Black" panose="020B0A04020102020204" pitchFamily="34" charset="0"/>
              </a:rPr>
              <a:t>We are here to help you achieve your goals</a:t>
            </a:r>
          </a:p>
          <a:p>
            <a:endParaRPr lang="en-US" dirty="0">
              <a:latin typeface="Arial Black" panose="020B0A04020102020204" pitchFamily="34" charset="0"/>
            </a:endParaRPr>
          </a:p>
          <a:p>
            <a:r>
              <a:rPr lang="en-US" dirty="0" smtClean="0">
                <a:latin typeface="Arial Black" panose="020B0A04020102020204" pitchFamily="34" charset="0"/>
              </a:rPr>
              <a:t>We </a:t>
            </a:r>
            <a:r>
              <a:rPr lang="en-US" dirty="0">
                <a:latin typeface="Arial Black" panose="020B0A04020102020204" pitchFamily="34" charset="0"/>
              </a:rPr>
              <a:t>have no </a:t>
            </a:r>
            <a:r>
              <a:rPr lang="en-US" dirty="0" smtClean="0">
                <a:latin typeface="Arial Black" panose="020B0A04020102020204" pitchFamily="34" charset="0"/>
              </a:rPr>
              <a:t>authority, </a:t>
            </a:r>
            <a:r>
              <a:rPr lang="en-US" dirty="0">
                <a:latin typeface="Arial Black" panose="020B0A04020102020204" pitchFamily="34" charset="0"/>
              </a:rPr>
              <a:t>just recommendations</a:t>
            </a:r>
          </a:p>
          <a:p>
            <a:endParaRPr lang="en-US" dirty="0">
              <a:latin typeface="Arial Black" panose="020B0A04020102020204" pitchFamily="34" charset="0"/>
            </a:endParaRPr>
          </a:p>
          <a:p>
            <a:r>
              <a:rPr lang="en-US" dirty="0">
                <a:latin typeface="Arial Black" panose="020B0A04020102020204" pitchFamily="34" charset="0"/>
              </a:rPr>
              <a:t>It’s up to your lodge to achieve your goals</a:t>
            </a:r>
          </a:p>
          <a:p>
            <a:endParaRPr lang="en-US" dirty="0">
              <a:latin typeface="Arial Black" panose="020B0A04020102020204" pitchFamily="34" charset="0"/>
            </a:endParaRPr>
          </a:p>
          <a:p>
            <a:r>
              <a:rPr lang="en-US" dirty="0" smtClean="0">
                <a:latin typeface="Arial Black" panose="020B0A04020102020204" pitchFamily="34" charset="0"/>
              </a:rPr>
              <a:t>Q &amp; A</a:t>
            </a:r>
            <a:endParaRPr lang="en-US" dirty="0">
              <a:latin typeface="Arial Black" panose="020B0A04020102020204" pitchFamily="34" charset="0"/>
            </a:endParaRPr>
          </a:p>
        </p:txBody>
      </p:sp>
    </p:spTree>
    <p:extLst>
      <p:ext uri="{BB962C8B-B14F-4D97-AF65-F5344CB8AC3E}">
        <p14:creationId xmlns:p14="http://schemas.microsoft.com/office/powerpoint/2010/main" val="1564422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114</TotalTime>
  <Words>234</Words>
  <Application>Microsoft Office PowerPoint</Application>
  <PresentationFormat>Custom</PresentationFormat>
  <Paragraphs>49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WELCOME TO Business Practices</vt:lpstr>
      <vt:lpstr>Mission Statement</vt:lpstr>
      <vt:lpstr>Goals</vt:lpstr>
      <vt:lpstr> Provide business advice to management teams in the Lodges for the purpose of improving their profitability.  </vt:lpstr>
      <vt:lpstr>  Upon request, educate the management team and committees in your lodges in the performance of their respective business duties. </vt:lpstr>
      <vt:lpstr>PowerPoint Presentation</vt:lpstr>
      <vt:lpstr>    Lodge Committees: Grand Lodge Statutes,  Chapter 13. Exalted Ruler, Lodge Officers, Committee  Members Manual, Statutory Committees starts on   page 8.    Discuss points of interest i.e. Conflict of Interest,   Charities and the importance of reporting           </vt:lpstr>
      <vt:lpstr>BUSINESS PRACTICES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Business Practices</dc:title>
  <dc:creator>Nancy Miller</dc:creator>
  <cp:lastModifiedBy>Owner</cp:lastModifiedBy>
  <cp:revision>14</cp:revision>
  <cp:lastPrinted>2022-01-24T21:18:52Z</cp:lastPrinted>
  <dcterms:created xsi:type="dcterms:W3CDTF">2022-01-17T16:51:36Z</dcterms:created>
  <dcterms:modified xsi:type="dcterms:W3CDTF">2022-01-31T01:18:23Z</dcterms:modified>
</cp:coreProperties>
</file>