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9"/>
  </p:notesMasterIdLst>
  <p:sldIdLst>
    <p:sldId id="274" r:id="rId2"/>
    <p:sldId id="278" r:id="rId3"/>
    <p:sldId id="279" r:id="rId4"/>
    <p:sldId id="285" r:id="rId5"/>
    <p:sldId id="271" r:id="rId6"/>
    <p:sldId id="286" r:id="rId7"/>
    <p:sldId id="282" r:id="rId8"/>
    <p:sldId id="262" r:id="rId9"/>
    <p:sldId id="287" r:id="rId10"/>
    <p:sldId id="275" r:id="rId11"/>
    <p:sldId id="257" r:id="rId12"/>
    <p:sldId id="258" r:id="rId13"/>
    <p:sldId id="259" r:id="rId14"/>
    <p:sldId id="261" r:id="rId15"/>
    <p:sldId id="260" r:id="rId16"/>
    <p:sldId id="263" r:id="rId17"/>
    <p:sldId id="264" r:id="rId18"/>
    <p:sldId id="265" r:id="rId19"/>
    <p:sldId id="266" r:id="rId20"/>
    <p:sldId id="267" r:id="rId21"/>
    <p:sldId id="269" r:id="rId22"/>
    <p:sldId id="276" r:id="rId23"/>
    <p:sldId id="277" r:id="rId24"/>
    <p:sldId id="272" r:id="rId25"/>
    <p:sldId id="273" r:id="rId26"/>
    <p:sldId id="280" r:id="rId27"/>
    <p:sldId id="283" r:id="rId28"/>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6A437E2-A545-4C4D-BEA6-EC2EE8461A32}">
          <p14:sldIdLst>
            <p14:sldId id="274"/>
            <p14:sldId id="278"/>
            <p14:sldId id="279"/>
            <p14:sldId id="285"/>
            <p14:sldId id="271"/>
            <p14:sldId id="286"/>
            <p14:sldId id="282"/>
            <p14:sldId id="262"/>
            <p14:sldId id="287"/>
            <p14:sldId id="275"/>
            <p14:sldId id="257"/>
            <p14:sldId id="258"/>
            <p14:sldId id="259"/>
            <p14:sldId id="261"/>
            <p14:sldId id="260"/>
            <p14:sldId id="263"/>
            <p14:sldId id="264"/>
            <p14:sldId id="265"/>
            <p14:sldId id="266"/>
            <p14:sldId id="267"/>
            <p14:sldId id="269"/>
            <p14:sldId id="276"/>
            <p14:sldId id="277"/>
            <p14:sldId id="272"/>
            <p14:sldId id="273"/>
            <p14:sldId id="280"/>
            <p14:sldId id="283"/>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778C0A-7D1A-48EC-8D13-F51BA6931823}" v="19" dt="2023-04-11T01:49:02.3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2" d="100"/>
          <a:sy n="62" d="100"/>
        </p:scale>
        <p:origin x="-522" y="-15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ina O. Willis" userId="c9ad7c9a-c7e7-4e32-b204-1b66c01cfd00" providerId="ADAL" clId="{57778C0A-7D1A-48EC-8D13-F51BA6931823}"/>
    <pc:docChg chg="undo custSel addSld delSld modSld modSection">
      <pc:chgData name="Tina O. Willis" userId="c9ad7c9a-c7e7-4e32-b204-1b66c01cfd00" providerId="ADAL" clId="{57778C0A-7D1A-48EC-8D13-F51BA6931823}" dt="2023-04-11T02:13:19.799" v="630" actId="20577"/>
      <pc:docMkLst>
        <pc:docMk/>
      </pc:docMkLst>
      <pc:sldChg chg="addSp modSp mod setBg">
        <pc:chgData name="Tina O. Willis" userId="c9ad7c9a-c7e7-4e32-b204-1b66c01cfd00" providerId="ADAL" clId="{57778C0A-7D1A-48EC-8D13-F51BA6931823}" dt="2023-04-11T01:59:04.306" v="474" actId="20577"/>
        <pc:sldMkLst>
          <pc:docMk/>
          <pc:sldMk cId="3950072174" sldId="257"/>
        </pc:sldMkLst>
        <pc:spChg chg="mod">
          <ac:chgData name="Tina O. Willis" userId="c9ad7c9a-c7e7-4e32-b204-1b66c01cfd00" providerId="ADAL" clId="{57778C0A-7D1A-48EC-8D13-F51BA6931823}" dt="2023-04-11T01:59:04.306" v="474" actId="20577"/>
          <ac:spMkLst>
            <pc:docMk/>
            <pc:sldMk cId="3950072174" sldId="257"/>
            <ac:spMk id="2" creationId="{00000000-0000-0000-0000-000000000000}"/>
          </ac:spMkLst>
        </pc:spChg>
        <pc:spChg chg="add">
          <ac:chgData name="Tina O. Willis" userId="c9ad7c9a-c7e7-4e32-b204-1b66c01cfd00" providerId="ADAL" clId="{57778C0A-7D1A-48EC-8D13-F51BA6931823}" dt="2023-04-11T01:58:15.028" v="459" actId="26606"/>
          <ac:spMkLst>
            <pc:docMk/>
            <pc:sldMk cId="3950072174" sldId="257"/>
            <ac:spMk id="7" creationId="{934F1179-B481-4F9E-BCA3-AFB972070F83}"/>
          </ac:spMkLst>
        </pc:spChg>
        <pc:spChg chg="add">
          <ac:chgData name="Tina O. Willis" userId="c9ad7c9a-c7e7-4e32-b204-1b66c01cfd00" providerId="ADAL" clId="{57778C0A-7D1A-48EC-8D13-F51BA6931823}" dt="2023-04-11T01:58:15.028" v="459" actId="26606"/>
          <ac:spMkLst>
            <pc:docMk/>
            <pc:sldMk cId="3950072174" sldId="257"/>
            <ac:spMk id="9" creationId="{827DC2C4-B485-428A-BF4A-472D2967F47F}"/>
          </ac:spMkLst>
        </pc:spChg>
        <pc:spChg chg="add">
          <ac:chgData name="Tina O. Willis" userId="c9ad7c9a-c7e7-4e32-b204-1b66c01cfd00" providerId="ADAL" clId="{57778C0A-7D1A-48EC-8D13-F51BA6931823}" dt="2023-04-11T01:58:15.028" v="459" actId="26606"/>
          <ac:spMkLst>
            <pc:docMk/>
            <pc:sldMk cId="3950072174" sldId="257"/>
            <ac:spMk id="11" creationId="{EE04B5EB-F158-4507-90DD-BD23620C7CC9}"/>
          </ac:spMkLst>
        </pc:spChg>
      </pc:sldChg>
      <pc:sldChg chg="addSp modSp mod setBg">
        <pc:chgData name="Tina O. Willis" userId="c9ad7c9a-c7e7-4e32-b204-1b66c01cfd00" providerId="ADAL" clId="{57778C0A-7D1A-48EC-8D13-F51BA6931823}" dt="2023-04-11T01:57:56.838" v="458" actId="255"/>
        <pc:sldMkLst>
          <pc:docMk/>
          <pc:sldMk cId="2296651262" sldId="258"/>
        </pc:sldMkLst>
        <pc:spChg chg="mod">
          <ac:chgData name="Tina O. Willis" userId="c9ad7c9a-c7e7-4e32-b204-1b66c01cfd00" providerId="ADAL" clId="{57778C0A-7D1A-48EC-8D13-F51BA6931823}" dt="2023-04-11T01:57:56.838" v="458" actId="255"/>
          <ac:spMkLst>
            <pc:docMk/>
            <pc:sldMk cId="2296651262" sldId="258"/>
            <ac:spMk id="2" creationId="{00000000-0000-0000-0000-000000000000}"/>
          </ac:spMkLst>
        </pc:spChg>
        <pc:spChg chg="add">
          <ac:chgData name="Tina O. Willis" userId="c9ad7c9a-c7e7-4e32-b204-1b66c01cfd00" providerId="ADAL" clId="{57778C0A-7D1A-48EC-8D13-F51BA6931823}" dt="2023-04-11T01:56:59.549" v="451" actId="26606"/>
          <ac:spMkLst>
            <pc:docMk/>
            <pc:sldMk cId="2296651262" sldId="258"/>
            <ac:spMk id="9" creationId="{19D32F93-50AC-4C46-A5DB-291C60DDB7BD}"/>
          </ac:spMkLst>
        </pc:spChg>
        <pc:spChg chg="add">
          <ac:chgData name="Tina O. Willis" userId="c9ad7c9a-c7e7-4e32-b204-1b66c01cfd00" providerId="ADAL" clId="{57778C0A-7D1A-48EC-8D13-F51BA6931823}" dt="2023-04-11T01:56:59.549" v="451" actId="26606"/>
          <ac:spMkLst>
            <pc:docMk/>
            <pc:sldMk cId="2296651262" sldId="258"/>
            <ac:spMk id="11" creationId="{827DC2C4-B485-428A-BF4A-472D2967F47F}"/>
          </ac:spMkLst>
        </pc:spChg>
        <pc:spChg chg="add">
          <ac:chgData name="Tina O. Willis" userId="c9ad7c9a-c7e7-4e32-b204-1b66c01cfd00" providerId="ADAL" clId="{57778C0A-7D1A-48EC-8D13-F51BA6931823}" dt="2023-04-11T01:56:59.549" v="451" actId="26606"/>
          <ac:spMkLst>
            <pc:docMk/>
            <pc:sldMk cId="2296651262" sldId="258"/>
            <ac:spMk id="13" creationId="{EE04B5EB-F158-4507-90DD-BD23620C7CC9}"/>
          </ac:spMkLst>
        </pc:spChg>
        <pc:picChg chg="add mod">
          <ac:chgData name="Tina O. Willis" userId="c9ad7c9a-c7e7-4e32-b204-1b66c01cfd00" providerId="ADAL" clId="{57778C0A-7D1A-48EC-8D13-F51BA6931823}" dt="2023-04-11T01:57:06.103" v="453" actId="1076"/>
          <ac:picMkLst>
            <pc:docMk/>
            <pc:sldMk cId="2296651262" sldId="258"/>
            <ac:picMk id="6" creationId="{9039C83A-5C66-DDA6-969C-24A6360E9B6D}"/>
          </ac:picMkLst>
        </pc:picChg>
      </pc:sldChg>
      <pc:sldChg chg="addSp delSp modSp mod setBg">
        <pc:chgData name="Tina O. Willis" userId="c9ad7c9a-c7e7-4e32-b204-1b66c01cfd00" providerId="ADAL" clId="{57778C0A-7D1A-48EC-8D13-F51BA6931823}" dt="2023-04-11T01:56:47.382" v="450" actId="1076"/>
        <pc:sldMkLst>
          <pc:docMk/>
          <pc:sldMk cId="1621313914" sldId="259"/>
        </pc:sldMkLst>
        <pc:spChg chg="mod">
          <ac:chgData name="Tina O. Willis" userId="c9ad7c9a-c7e7-4e32-b204-1b66c01cfd00" providerId="ADAL" clId="{57778C0A-7D1A-48EC-8D13-F51BA6931823}" dt="2023-04-11T01:56:47.382" v="450" actId="1076"/>
          <ac:spMkLst>
            <pc:docMk/>
            <pc:sldMk cId="1621313914" sldId="259"/>
            <ac:spMk id="2" creationId="{00000000-0000-0000-0000-000000000000}"/>
          </ac:spMkLst>
        </pc:spChg>
        <pc:spChg chg="add">
          <ac:chgData name="Tina O. Willis" userId="c9ad7c9a-c7e7-4e32-b204-1b66c01cfd00" providerId="ADAL" clId="{57778C0A-7D1A-48EC-8D13-F51BA6931823}" dt="2023-04-11T01:54:42.196" v="415" actId="26606"/>
          <ac:spMkLst>
            <pc:docMk/>
            <pc:sldMk cId="1621313914" sldId="259"/>
            <ac:spMk id="4" creationId="{2836E6B1-02A2-4C9C-B1CB-35DA3DA74844}"/>
          </ac:spMkLst>
        </pc:spChg>
        <pc:spChg chg="add">
          <ac:chgData name="Tina O. Willis" userId="c9ad7c9a-c7e7-4e32-b204-1b66c01cfd00" providerId="ADAL" clId="{57778C0A-7D1A-48EC-8D13-F51BA6931823}" dt="2023-04-11T01:54:42.196" v="415" actId="26606"/>
          <ac:spMkLst>
            <pc:docMk/>
            <pc:sldMk cId="1621313914" sldId="259"/>
            <ac:spMk id="5" creationId="{AF180F00-B4B2-4196-BB1C-ECD21B03F0A9}"/>
          </ac:spMkLst>
        </pc:spChg>
        <pc:spChg chg="add">
          <ac:chgData name="Tina O. Willis" userId="c9ad7c9a-c7e7-4e32-b204-1b66c01cfd00" providerId="ADAL" clId="{57778C0A-7D1A-48EC-8D13-F51BA6931823}" dt="2023-04-11T01:54:42.196" v="415" actId="26606"/>
          <ac:spMkLst>
            <pc:docMk/>
            <pc:sldMk cId="1621313914" sldId="259"/>
            <ac:spMk id="7" creationId="{879EECFE-814E-4B68-96A7-86A795BD22F7}"/>
          </ac:spMkLst>
        </pc:spChg>
        <pc:spChg chg="add del">
          <ac:chgData name="Tina O. Willis" userId="c9ad7c9a-c7e7-4e32-b204-1b66c01cfd00" providerId="ADAL" clId="{57778C0A-7D1A-48EC-8D13-F51BA6931823}" dt="2023-04-11T01:54:37.135" v="414" actId="26606"/>
          <ac:spMkLst>
            <pc:docMk/>
            <pc:sldMk cId="1621313914" sldId="259"/>
            <ac:spMk id="9" creationId="{19D32F93-50AC-4C46-A5DB-291C60DDB7BD}"/>
          </ac:spMkLst>
        </pc:spChg>
        <pc:spChg chg="add del">
          <ac:chgData name="Tina O. Willis" userId="c9ad7c9a-c7e7-4e32-b204-1b66c01cfd00" providerId="ADAL" clId="{57778C0A-7D1A-48EC-8D13-F51BA6931823}" dt="2023-04-11T01:54:37.135" v="414" actId="26606"/>
          <ac:spMkLst>
            <pc:docMk/>
            <pc:sldMk cId="1621313914" sldId="259"/>
            <ac:spMk id="11" creationId="{827DC2C4-B485-428A-BF4A-472D2967F47F}"/>
          </ac:spMkLst>
        </pc:spChg>
        <pc:spChg chg="add del">
          <ac:chgData name="Tina O. Willis" userId="c9ad7c9a-c7e7-4e32-b204-1b66c01cfd00" providerId="ADAL" clId="{57778C0A-7D1A-48EC-8D13-F51BA6931823}" dt="2023-04-11T01:54:37.135" v="414" actId="26606"/>
          <ac:spMkLst>
            <pc:docMk/>
            <pc:sldMk cId="1621313914" sldId="259"/>
            <ac:spMk id="13" creationId="{EE04B5EB-F158-4507-90DD-BD23620C7CC9}"/>
          </ac:spMkLst>
        </pc:spChg>
        <pc:picChg chg="add del">
          <ac:chgData name="Tina O. Willis" userId="c9ad7c9a-c7e7-4e32-b204-1b66c01cfd00" providerId="ADAL" clId="{57778C0A-7D1A-48EC-8D13-F51BA6931823}" dt="2023-04-11T01:54:37.135" v="414" actId="26606"/>
          <ac:picMkLst>
            <pc:docMk/>
            <pc:sldMk cId="1621313914" sldId="259"/>
            <ac:picMk id="6" creationId="{8F7DD74C-0D50-CAFA-1314-2DCD6FF3D767}"/>
          </ac:picMkLst>
        </pc:picChg>
      </pc:sldChg>
      <pc:sldChg chg="addSp delSp modSp mod setBg">
        <pc:chgData name="Tina O. Willis" userId="c9ad7c9a-c7e7-4e32-b204-1b66c01cfd00" providerId="ADAL" clId="{57778C0A-7D1A-48EC-8D13-F51BA6931823}" dt="2023-04-11T01:33:33.385" v="233" actId="1076"/>
        <pc:sldMkLst>
          <pc:docMk/>
          <pc:sldMk cId="2755364460" sldId="260"/>
        </pc:sldMkLst>
        <pc:spChg chg="mod">
          <ac:chgData name="Tina O. Willis" userId="c9ad7c9a-c7e7-4e32-b204-1b66c01cfd00" providerId="ADAL" clId="{57778C0A-7D1A-48EC-8D13-F51BA6931823}" dt="2023-04-11T01:33:33.385" v="233" actId="1076"/>
          <ac:spMkLst>
            <pc:docMk/>
            <pc:sldMk cId="2755364460" sldId="260"/>
            <ac:spMk id="2" creationId="{00000000-0000-0000-0000-000000000000}"/>
          </ac:spMkLst>
        </pc:spChg>
        <pc:spChg chg="add">
          <ac:chgData name="Tina O. Willis" userId="c9ad7c9a-c7e7-4e32-b204-1b66c01cfd00" providerId="ADAL" clId="{57778C0A-7D1A-48EC-8D13-F51BA6931823}" dt="2023-04-11T01:32:30.191" v="222" actId="26606"/>
          <ac:spMkLst>
            <pc:docMk/>
            <pc:sldMk cId="2755364460" sldId="260"/>
            <ac:spMk id="7" creationId="{C4C9F2B0-1044-46EB-8AEB-C3BFFDE6C2CC}"/>
          </ac:spMkLst>
        </pc:spChg>
        <pc:spChg chg="add">
          <ac:chgData name="Tina O. Willis" userId="c9ad7c9a-c7e7-4e32-b204-1b66c01cfd00" providerId="ADAL" clId="{57778C0A-7D1A-48EC-8D13-F51BA6931823}" dt="2023-04-11T01:32:30.191" v="222" actId="26606"/>
          <ac:spMkLst>
            <pc:docMk/>
            <pc:sldMk cId="2755364460" sldId="260"/>
            <ac:spMk id="9" creationId="{8D0D6D3E-D7F9-4591-9CA9-DDF4DB1F73DA}"/>
          </ac:spMkLst>
        </pc:spChg>
        <pc:spChg chg="add del">
          <ac:chgData name="Tina O. Willis" userId="c9ad7c9a-c7e7-4e32-b204-1b66c01cfd00" providerId="ADAL" clId="{57778C0A-7D1A-48EC-8D13-F51BA6931823}" dt="2023-04-11T01:32:01.130" v="219" actId="26606"/>
          <ac:spMkLst>
            <pc:docMk/>
            <pc:sldMk cId="2755364460" sldId="260"/>
            <ac:spMk id="11" creationId="{06DA9DF9-31F7-4056-B42E-878CC92417B8}"/>
          </ac:spMkLst>
        </pc:spChg>
        <pc:spChg chg="add">
          <ac:chgData name="Tina O. Willis" userId="c9ad7c9a-c7e7-4e32-b204-1b66c01cfd00" providerId="ADAL" clId="{57778C0A-7D1A-48EC-8D13-F51BA6931823}" dt="2023-04-11T01:32:30.191" v="222" actId="26606"/>
          <ac:spMkLst>
            <pc:docMk/>
            <pc:sldMk cId="2755364460" sldId="260"/>
            <ac:spMk id="13" creationId="{D28B54C3-B57B-472A-B96E-1FCB67093DC2}"/>
          </ac:spMkLst>
        </pc:spChg>
        <pc:spChg chg="add">
          <ac:chgData name="Tina O. Willis" userId="c9ad7c9a-c7e7-4e32-b204-1b66c01cfd00" providerId="ADAL" clId="{57778C0A-7D1A-48EC-8D13-F51BA6931823}" dt="2023-04-11T01:32:30.191" v="222" actId="26606"/>
          <ac:spMkLst>
            <pc:docMk/>
            <pc:sldMk cId="2755364460" sldId="260"/>
            <ac:spMk id="15" creationId="{7DB3C429-F8DA-49B9-AF84-21996FCF78B5}"/>
          </ac:spMkLst>
        </pc:spChg>
        <pc:spChg chg="add del">
          <ac:chgData name="Tina O. Willis" userId="c9ad7c9a-c7e7-4e32-b204-1b66c01cfd00" providerId="ADAL" clId="{57778C0A-7D1A-48EC-8D13-F51BA6931823}" dt="2023-04-11T01:32:00.484" v="218" actId="26606"/>
          <ac:spMkLst>
            <pc:docMk/>
            <pc:sldMk cId="2755364460" sldId="260"/>
            <ac:spMk id="16" creationId="{06DA9DF9-31F7-4056-B42E-878CC92417B8}"/>
          </ac:spMkLst>
        </pc:spChg>
        <pc:picChg chg="add del mod">
          <ac:chgData name="Tina O. Willis" userId="c9ad7c9a-c7e7-4e32-b204-1b66c01cfd00" providerId="ADAL" clId="{57778C0A-7D1A-48EC-8D13-F51BA6931823}" dt="2023-04-11T01:33:28.055" v="232" actId="1076"/>
          <ac:picMkLst>
            <pc:docMk/>
            <pc:sldMk cId="2755364460" sldId="260"/>
            <ac:picMk id="4" creationId="{FD3A61AF-E46D-6A16-4E77-59BB7AC399E4}"/>
          </ac:picMkLst>
        </pc:picChg>
        <pc:picChg chg="add del mod">
          <ac:chgData name="Tina O. Willis" userId="c9ad7c9a-c7e7-4e32-b204-1b66c01cfd00" providerId="ADAL" clId="{57778C0A-7D1A-48EC-8D13-F51BA6931823}" dt="2023-04-11T01:32:10.137" v="221" actId="478"/>
          <ac:picMkLst>
            <pc:docMk/>
            <pc:sldMk cId="2755364460" sldId="260"/>
            <ac:picMk id="6" creationId="{5B3554C4-0528-289B-F695-427E468359D5}"/>
          </ac:picMkLst>
        </pc:picChg>
      </pc:sldChg>
      <pc:sldChg chg="addSp delSp modSp mod setBg">
        <pc:chgData name="Tina O. Willis" userId="c9ad7c9a-c7e7-4e32-b204-1b66c01cfd00" providerId="ADAL" clId="{57778C0A-7D1A-48EC-8D13-F51BA6931823}" dt="2023-04-11T01:54:01.324" v="411" actId="255"/>
        <pc:sldMkLst>
          <pc:docMk/>
          <pc:sldMk cId="555079122" sldId="261"/>
        </pc:sldMkLst>
        <pc:spChg chg="mod">
          <ac:chgData name="Tina O. Willis" userId="c9ad7c9a-c7e7-4e32-b204-1b66c01cfd00" providerId="ADAL" clId="{57778C0A-7D1A-48EC-8D13-F51BA6931823}" dt="2023-04-11T01:54:01.324" v="411" actId="255"/>
          <ac:spMkLst>
            <pc:docMk/>
            <pc:sldMk cId="555079122" sldId="261"/>
            <ac:spMk id="2" creationId="{00000000-0000-0000-0000-000000000000}"/>
          </ac:spMkLst>
        </pc:spChg>
        <pc:spChg chg="add">
          <ac:chgData name="Tina O. Willis" userId="c9ad7c9a-c7e7-4e32-b204-1b66c01cfd00" providerId="ADAL" clId="{57778C0A-7D1A-48EC-8D13-F51BA6931823}" dt="2023-04-11T01:52:32.413" v="396" actId="26606"/>
          <ac:spMkLst>
            <pc:docMk/>
            <pc:sldMk cId="555079122" sldId="261"/>
            <ac:spMk id="4" creationId="{879EECFE-814E-4B68-96A7-86A795BD22F7}"/>
          </ac:spMkLst>
        </pc:spChg>
        <pc:spChg chg="add">
          <ac:chgData name="Tina O. Willis" userId="c9ad7c9a-c7e7-4e32-b204-1b66c01cfd00" providerId="ADAL" clId="{57778C0A-7D1A-48EC-8D13-F51BA6931823}" dt="2023-04-11T01:52:32.413" v="396" actId="26606"/>
          <ac:spMkLst>
            <pc:docMk/>
            <pc:sldMk cId="555079122" sldId="261"/>
            <ac:spMk id="5" creationId="{2836E6B1-02A2-4C9C-B1CB-35DA3DA74844}"/>
          </ac:spMkLst>
        </pc:spChg>
        <pc:spChg chg="add">
          <ac:chgData name="Tina O. Willis" userId="c9ad7c9a-c7e7-4e32-b204-1b66c01cfd00" providerId="ADAL" clId="{57778C0A-7D1A-48EC-8D13-F51BA6931823}" dt="2023-04-11T01:52:32.413" v="396" actId="26606"/>
          <ac:spMkLst>
            <pc:docMk/>
            <pc:sldMk cId="555079122" sldId="261"/>
            <ac:spMk id="6" creationId="{AF180F00-B4B2-4196-BB1C-ECD21B03F0A9}"/>
          </ac:spMkLst>
        </pc:spChg>
        <pc:spChg chg="add del">
          <ac:chgData name="Tina O. Willis" userId="c9ad7c9a-c7e7-4e32-b204-1b66c01cfd00" providerId="ADAL" clId="{57778C0A-7D1A-48EC-8D13-F51BA6931823}" dt="2023-04-11T01:52:25.716" v="395" actId="26606"/>
          <ac:spMkLst>
            <pc:docMk/>
            <pc:sldMk cId="555079122" sldId="261"/>
            <ac:spMk id="7" creationId="{879EECFE-814E-4B68-96A7-86A795BD22F7}"/>
          </ac:spMkLst>
        </pc:spChg>
        <pc:spChg chg="add del">
          <ac:chgData name="Tina O. Willis" userId="c9ad7c9a-c7e7-4e32-b204-1b66c01cfd00" providerId="ADAL" clId="{57778C0A-7D1A-48EC-8D13-F51BA6931823}" dt="2023-04-11T01:52:25.716" v="395" actId="26606"/>
          <ac:spMkLst>
            <pc:docMk/>
            <pc:sldMk cId="555079122" sldId="261"/>
            <ac:spMk id="9" creationId="{06F847C8-7801-44D8-8CCA-CDBA7AD91A00}"/>
          </ac:spMkLst>
        </pc:spChg>
        <pc:spChg chg="add del">
          <ac:chgData name="Tina O. Willis" userId="c9ad7c9a-c7e7-4e32-b204-1b66c01cfd00" providerId="ADAL" clId="{57778C0A-7D1A-48EC-8D13-F51BA6931823}" dt="2023-04-11T01:52:25.716" v="395" actId="26606"/>
          <ac:spMkLst>
            <pc:docMk/>
            <pc:sldMk cId="555079122" sldId="261"/>
            <ac:spMk id="11" creationId="{AF180F00-B4B2-4196-BB1C-ECD21B03F0A9}"/>
          </ac:spMkLst>
        </pc:spChg>
        <pc:spChg chg="add del">
          <ac:chgData name="Tina O. Willis" userId="c9ad7c9a-c7e7-4e32-b204-1b66c01cfd00" providerId="ADAL" clId="{57778C0A-7D1A-48EC-8D13-F51BA6931823}" dt="2023-04-11T01:52:25.716" v="395" actId="26606"/>
          <ac:spMkLst>
            <pc:docMk/>
            <pc:sldMk cId="555079122" sldId="261"/>
            <ac:spMk id="13" creationId="{6E600F8C-C8F3-420C-9D3B-E1FBE7BAE481}"/>
          </ac:spMkLst>
        </pc:spChg>
        <pc:cxnChg chg="add del">
          <ac:chgData name="Tina O. Willis" userId="c9ad7c9a-c7e7-4e32-b204-1b66c01cfd00" providerId="ADAL" clId="{57778C0A-7D1A-48EC-8D13-F51BA6931823}" dt="2023-04-11T01:52:25.716" v="395" actId="26606"/>
          <ac:cxnSpMkLst>
            <pc:docMk/>
            <pc:sldMk cId="555079122" sldId="261"/>
            <ac:cxnSpMk id="15" creationId="{7AA55BF2-380C-4942-8AB1-55A6A52A35F8}"/>
          </ac:cxnSpMkLst>
        </pc:cxnChg>
      </pc:sldChg>
      <pc:sldChg chg="addSp modSp mod">
        <pc:chgData name="Tina O. Willis" userId="c9ad7c9a-c7e7-4e32-b204-1b66c01cfd00" providerId="ADAL" clId="{57778C0A-7D1A-48EC-8D13-F51BA6931823}" dt="2023-04-11T01:15:30.059" v="51" actId="14100"/>
        <pc:sldMkLst>
          <pc:docMk/>
          <pc:sldMk cId="156976930" sldId="262"/>
        </pc:sldMkLst>
        <pc:picChg chg="add mod">
          <ac:chgData name="Tina O. Willis" userId="c9ad7c9a-c7e7-4e32-b204-1b66c01cfd00" providerId="ADAL" clId="{57778C0A-7D1A-48EC-8D13-F51BA6931823}" dt="2023-04-11T01:15:30.059" v="51" actId="14100"/>
          <ac:picMkLst>
            <pc:docMk/>
            <pc:sldMk cId="156976930" sldId="262"/>
            <ac:picMk id="4" creationId="{C26D5716-E79D-C431-4B99-4AB82D2FCBD0}"/>
          </ac:picMkLst>
        </pc:picChg>
      </pc:sldChg>
      <pc:sldChg chg="addSp modSp mod setBg">
        <pc:chgData name="Tina O. Willis" userId="c9ad7c9a-c7e7-4e32-b204-1b66c01cfd00" providerId="ADAL" clId="{57778C0A-7D1A-48EC-8D13-F51BA6931823}" dt="2023-04-11T01:50:53.528" v="386" actId="26606"/>
        <pc:sldMkLst>
          <pc:docMk/>
          <pc:sldMk cId="1479491233" sldId="263"/>
        </pc:sldMkLst>
        <pc:spChg chg="mod">
          <ac:chgData name="Tina O. Willis" userId="c9ad7c9a-c7e7-4e32-b204-1b66c01cfd00" providerId="ADAL" clId="{57778C0A-7D1A-48EC-8D13-F51BA6931823}" dt="2023-04-11T01:50:53.528" v="386" actId="26606"/>
          <ac:spMkLst>
            <pc:docMk/>
            <pc:sldMk cId="1479491233" sldId="263"/>
            <ac:spMk id="2" creationId="{00000000-0000-0000-0000-000000000000}"/>
          </ac:spMkLst>
        </pc:spChg>
        <pc:spChg chg="add">
          <ac:chgData name="Tina O. Willis" userId="c9ad7c9a-c7e7-4e32-b204-1b66c01cfd00" providerId="ADAL" clId="{57778C0A-7D1A-48EC-8D13-F51BA6931823}" dt="2023-04-11T01:50:53.528" v="386" actId="26606"/>
          <ac:spMkLst>
            <pc:docMk/>
            <pc:sldMk cId="1479491233" sldId="263"/>
            <ac:spMk id="7" creationId="{4522B21E-B2B9-4C72-9A71-C87EFD137480}"/>
          </ac:spMkLst>
        </pc:spChg>
        <pc:spChg chg="add">
          <ac:chgData name="Tina O. Willis" userId="c9ad7c9a-c7e7-4e32-b204-1b66c01cfd00" providerId="ADAL" clId="{57778C0A-7D1A-48EC-8D13-F51BA6931823}" dt="2023-04-11T01:50:53.528" v="386" actId="26606"/>
          <ac:spMkLst>
            <pc:docMk/>
            <pc:sldMk cId="1479491233" sldId="263"/>
            <ac:spMk id="9" creationId="{5EB7D2A2-F448-44D4-938C-DC84CBCB3B1E}"/>
          </ac:spMkLst>
        </pc:spChg>
        <pc:spChg chg="add">
          <ac:chgData name="Tina O. Willis" userId="c9ad7c9a-c7e7-4e32-b204-1b66c01cfd00" providerId="ADAL" clId="{57778C0A-7D1A-48EC-8D13-F51BA6931823}" dt="2023-04-11T01:50:53.528" v="386" actId="26606"/>
          <ac:spMkLst>
            <pc:docMk/>
            <pc:sldMk cId="1479491233" sldId="263"/>
            <ac:spMk id="11" creationId="{871AEA07-1E14-44B4-8E55-64EF049CD66F}"/>
          </ac:spMkLst>
        </pc:spChg>
        <pc:cxnChg chg="add">
          <ac:chgData name="Tina O. Willis" userId="c9ad7c9a-c7e7-4e32-b204-1b66c01cfd00" providerId="ADAL" clId="{57778C0A-7D1A-48EC-8D13-F51BA6931823}" dt="2023-04-11T01:50:53.528" v="386" actId="26606"/>
          <ac:cxnSpMkLst>
            <pc:docMk/>
            <pc:sldMk cId="1479491233" sldId="263"/>
            <ac:cxnSpMk id="13" creationId="{F7C8EA93-3210-4C62-99E9-153C275E3A87}"/>
          </ac:cxnSpMkLst>
        </pc:cxnChg>
      </pc:sldChg>
      <pc:sldChg chg="addSp delSp modSp mod setBg">
        <pc:chgData name="Tina O. Willis" userId="c9ad7c9a-c7e7-4e32-b204-1b66c01cfd00" providerId="ADAL" clId="{57778C0A-7D1A-48EC-8D13-F51BA6931823}" dt="2023-04-11T01:39:34.877" v="289" actId="1076"/>
        <pc:sldMkLst>
          <pc:docMk/>
          <pc:sldMk cId="1992666341" sldId="264"/>
        </pc:sldMkLst>
        <pc:spChg chg="mod ord">
          <ac:chgData name="Tina O. Willis" userId="c9ad7c9a-c7e7-4e32-b204-1b66c01cfd00" providerId="ADAL" clId="{57778C0A-7D1A-48EC-8D13-F51BA6931823}" dt="2023-04-11T01:39:24.521" v="288" actId="255"/>
          <ac:spMkLst>
            <pc:docMk/>
            <pc:sldMk cId="1992666341" sldId="264"/>
            <ac:spMk id="2" creationId="{00000000-0000-0000-0000-000000000000}"/>
          </ac:spMkLst>
        </pc:spChg>
        <pc:spChg chg="add del">
          <ac:chgData name="Tina O. Willis" userId="c9ad7c9a-c7e7-4e32-b204-1b66c01cfd00" providerId="ADAL" clId="{57778C0A-7D1A-48EC-8D13-F51BA6931823}" dt="2023-04-11T01:37:39.002" v="270" actId="26606"/>
          <ac:spMkLst>
            <pc:docMk/>
            <pc:sldMk cId="1992666341" sldId="264"/>
            <ac:spMk id="9" creationId="{E91DC736-0EF8-4F87-9146-EBF1D2EE4D3D}"/>
          </ac:spMkLst>
        </pc:spChg>
        <pc:spChg chg="add del">
          <ac:chgData name="Tina O. Willis" userId="c9ad7c9a-c7e7-4e32-b204-1b66c01cfd00" providerId="ADAL" clId="{57778C0A-7D1A-48EC-8D13-F51BA6931823}" dt="2023-04-11T01:37:39.002" v="270" actId="26606"/>
          <ac:spMkLst>
            <pc:docMk/>
            <pc:sldMk cId="1992666341" sldId="264"/>
            <ac:spMk id="11" creationId="{097CD68E-23E3-4007-8847-CD0944C4F7BE}"/>
          </ac:spMkLst>
        </pc:spChg>
        <pc:spChg chg="add del">
          <ac:chgData name="Tina O. Willis" userId="c9ad7c9a-c7e7-4e32-b204-1b66c01cfd00" providerId="ADAL" clId="{57778C0A-7D1A-48EC-8D13-F51BA6931823}" dt="2023-04-11T01:37:39.002" v="270" actId="26606"/>
          <ac:spMkLst>
            <pc:docMk/>
            <pc:sldMk cId="1992666341" sldId="264"/>
            <ac:spMk id="13" creationId="{AF2F604E-43BE-4DC3-B983-E071523364F8}"/>
          </ac:spMkLst>
        </pc:spChg>
        <pc:spChg chg="add del">
          <ac:chgData name="Tina O. Willis" userId="c9ad7c9a-c7e7-4e32-b204-1b66c01cfd00" providerId="ADAL" clId="{57778C0A-7D1A-48EC-8D13-F51BA6931823}" dt="2023-04-11T01:37:39.002" v="270" actId="26606"/>
          <ac:spMkLst>
            <pc:docMk/>
            <pc:sldMk cId="1992666341" sldId="264"/>
            <ac:spMk id="15" creationId="{08C9B587-E65E-4B52-B37C-ABEBB6E87928}"/>
          </ac:spMkLst>
        </pc:spChg>
        <pc:spChg chg="add">
          <ac:chgData name="Tina O. Willis" userId="c9ad7c9a-c7e7-4e32-b204-1b66c01cfd00" providerId="ADAL" clId="{57778C0A-7D1A-48EC-8D13-F51BA6931823}" dt="2023-04-11T01:37:39.008" v="271" actId="26606"/>
          <ac:spMkLst>
            <pc:docMk/>
            <pc:sldMk cId="1992666341" sldId="264"/>
            <ac:spMk id="17" creationId="{8D0D6D3E-D7F9-4591-9CA9-DDF4DB1F73DA}"/>
          </ac:spMkLst>
        </pc:spChg>
        <pc:spChg chg="add">
          <ac:chgData name="Tina O. Willis" userId="c9ad7c9a-c7e7-4e32-b204-1b66c01cfd00" providerId="ADAL" clId="{57778C0A-7D1A-48EC-8D13-F51BA6931823}" dt="2023-04-11T01:37:39.008" v="271" actId="26606"/>
          <ac:spMkLst>
            <pc:docMk/>
            <pc:sldMk cId="1992666341" sldId="264"/>
            <ac:spMk id="18" creationId="{C4C9F2B0-1044-46EB-8AEB-C3BFFDE6C2CC}"/>
          </ac:spMkLst>
        </pc:spChg>
        <pc:spChg chg="add">
          <ac:chgData name="Tina O. Willis" userId="c9ad7c9a-c7e7-4e32-b204-1b66c01cfd00" providerId="ADAL" clId="{57778C0A-7D1A-48EC-8D13-F51BA6931823}" dt="2023-04-11T01:37:39.008" v="271" actId="26606"/>
          <ac:spMkLst>
            <pc:docMk/>
            <pc:sldMk cId="1992666341" sldId="264"/>
            <ac:spMk id="19" creationId="{D28B54C3-B57B-472A-B96E-1FCB67093DC2}"/>
          </ac:spMkLst>
        </pc:spChg>
        <pc:spChg chg="add">
          <ac:chgData name="Tina O. Willis" userId="c9ad7c9a-c7e7-4e32-b204-1b66c01cfd00" providerId="ADAL" clId="{57778C0A-7D1A-48EC-8D13-F51BA6931823}" dt="2023-04-11T01:37:39.008" v="271" actId="26606"/>
          <ac:spMkLst>
            <pc:docMk/>
            <pc:sldMk cId="1992666341" sldId="264"/>
            <ac:spMk id="20" creationId="{7DB3C429-F8DA-49B9-AF84-21996FCF78B5}"/>
          </ac:spMkLst>
        </pc:spChg>
        <pc:picChg chg="add mod">
          <ac:chgData name="Tina O. Willis" userId="c9ad7c9a-c7e7-4e32-b204-1b66c01cfd00" providerId="ADAL" clId="{57778C0A-7D1A-48EC-8D13-F51BA6931823}" dt="2023-04-11T01:39:34.877" v="289" actId="1076"/>
          <ac:picMkLst>
            <pc:docMk/>
            <pc:sldMk cId="1992666341" sldId="264"/>
            <ac:picMk id="4" creationId="{24E20D1F-E382-B0CA-3E52-1D4BDDD53ABC}"/>
          </ac:picMkLst>
        </pc:picChg>
      </pc:sldChg>
      <pc:sldChg chg="addSp modSp mod setBg">
        <pc:chgData name="Tina O. Willis" userId="c9ad7c9a-c7e7-4e32-b204-1b66c01cfd00" providerId="ADAL" clId="{57778C0A-7D1A-48EC-8D13-F51BA6931823}" dt="2023-04-11T01:41:06.151" v="305" actId="1076"/>
        <pc:sldMkLst>
          <pc:docMk/>
          <pc:sldMk cId="2667465510" sldId="265"/>
        </pc:sldMkLst>
        <pc:spChg chg="mod">
          <ac:chgData name="Tina O. Willis" userId="c9ad7c9a-c7e7-4e32-b204-1b66c01cfd00" providerId="ADAL" clId="{57778C0A-7D1A-48EC-8D13-F51BA6931823}" dt="2023-04-11T01:41:06.151" v="305" actId="1076"/>
          <ac:spMkLst>
            <pc:docMk/>
            <pc:sldMk cId="2667465510" sldId="265"/>
            <ac:spMk id="2" creationId="{00000000-0000-0000-0000-000000000000}"/>
          </ac:spMkLst>
        </pc:spChg>
        <pc:spChg chg="add">
          <ac:chgData name="Tina O. Willis" userId="c9ad7c9a-c7e7-4e32-b204-1b66c01cfd00" providerId="ADAL" clId="{57778C0A-7D1A-48EC-8D13-F51BA6931823}" dt="2023-04-11T01:39:54.071" v="290" actId="26606"/>
          <ac:spMkLst>
            <pc:docMk/>
            <pc:sldMk cId="2667465510" sldId="265"/>
            <ac:spMk id="7" creationId="{934F1179-B481-4F9E-BCA3-AFB972070F83}"/>
          </ac:spMkLst>
        </pc:spChg>
        <pc:spChg chg="add">
          <ac:chgData name="Tina O. Willis" userId="c9ad7c9a-c7e7-4e32-b204-1b66c01cfd00" providerId="ADAL" clId="{57778C0A-7D1A-48EC-8D13-F51BA6931823}" dt="2023-04-11T01:39:54.071" v="290" actId="26606"/>
          <ac:spMkLst>
            <pc:docMk/>
            <pc:sldMk cId="2667465510" sldId="265"/>
            <ac:spMk id="9" creationId="{827DC2C4-B485-428A-BF4A-472D2967F47F}"/>
          </ac:spMkLst>
        </pc:spChg>
        <pc:spChg chg="add">
          <ac:chgData name="Tina O. Willis" userId="c9ad7c9a-c7e7-4e32-b204-1b66c01cfd00" providerId="ADAL" clId="{57778C0A-7D1A-48EC-8D13-F51BA6931823}" dt="2023-04-11T01:39:54.071" v="290" actId="26606"/>
          <ac:spMkLst>
            <pc:docMk/>
            <pc:sldMk cId="2667465510" sldId="265"/>
            <ac:spMk id="11" creationId="{EE04B5EB-F158-4507-90DD-BD23620C7CC9}"/>
          </ac:spMkLst>
        </pc:spChg>
      </pc:sldChg>
      <pc:sldChg chg="addSp modSp mod setBg">
        <pc:chgData name="Tina O. Willis" userId="c9ad7c9a-c7e7-4e32-b204-1b66c01cfd00" providerId="ADAL" clId="{57778C0A-7D1A-48EC-8D13-F51BA6931823}" dt="2023-04-11T01:47:13.370" v="352" actId="20577"/>
        <pc:sldMkLst>
          <pc:docMk/>
          <pc:sldMk cId="158374037" sldId="266"/>
        </pc:sldMkLst>
        <pc:spChg chg="mod">
          <ac:chgData name="Tina O. Willis" userId="c9ad7c9a-c7e7-4e32-b204-1b66c01cfd00" providerId="ADAL" clId="{57778C0A-7D1A-48EC-8D13-F51BA6931823}" dt="2023-04-11T01:47:13.370" v="352" actId="20577"/>
          <ac:spMkLst>
            <pc:docMk/>
            <pc:sldMk cId="158374037" sldId="266"/>
            <ac:spMk id="2" creationId="{00000000-0000-0000-0000-000000000000}"/>
          </ac:spMkLst>
        </pc:spChg>
        <pc:spChg chg="add">
          <ac:chgData name="Tina O. Willis" userId="c9ad7c9a-c7e7-4e32-b204-1b66c01cfd00" providerId="ADAL" clId="{57778C0A-7D1A-48EC-8D13-F51BA6931823}" dt="2023-04-11T01:41:13.924" v="306" actId="26606"/>
          <ac:spMkLst>
            <pc:docMk/>
            <pc:sldMk cId="158374037" sldId="266"/>
            <ac:spMk id="7" creationId="{934F1179-B481-4F9E-BCA3-AFB972070F83}"/>
          </ac:spMkLst>
        </pc:spChg>
        <pc:spChg chg="add">
          <ac:chgData name="Tina O. Willis" userId="c9ad7c9a-c7e7-4e32-b204-1b66c01cfd00" providerId="ADAL" clId="{57778C0A-7D1A-48EC-8D13-F51BA6931823}" dt="2023-04-11T01:41:13.924" v="306" actId="26606"/>
          <ac:spMkLst>
            <pc:docMk/>
            <pc:sldMk cId="158374037" sldId="266"/>
            <ac:spMk id="9" creationId="{827DC2C4-B485-428A-BF4A-472D2967F47F}"/>
          </ac:spMkLst>
        </pc:spChg>
        <pc:spChg chg="add">
          <ac:chgData name="Tina O. Willis" userId="c9ad7c9a-c7e7-4e32-b204-1b66c01cfd00" providerId="ADAL" clId="{57778C0A-7D1A-48EC-8D13-F51BA6931823}" dt="2023-04-11T01:41:13.924" v="306" actId="26606"/>
          <ac:spMkLst>
            <pc:docMk/>
            <pc:sldMk cId="158374037" sldId="266"/>
            <ac:spMk id="11" creationId="{EE04B5EB-F158-4507-90DD-BD23620C7CC9}"/>
          </ac:spMkLst>
        </pc:spChg>
      </pc:sldChg>
      <pc:sldChg chg="addSp modSp mod setBg">
        <pc:chgData name="Tina O. Willis" userId="c9ad7c9a-c7e7-4e32-b204-1b66c01cfd00" providerId="ADAL" clId="{57778C0A-7D1A-48EC-8D13-F51BA6931823}" dt="2023-04-11T01:46:29.467" v="332" actId="1076"/>
        <pc:sldMkLst>
          <pc:docMk/>
          <pc:sldMk cId="1133181869" sldId="267"/>
        </pc:sldMkLst>
        <pc:spChg chg="mod">
          <ac:chgData name="Tina O. Willis" userId="c9ad7c9a-c7e7-4e32-b204-1b66c01cfd00" providerId="ADAL" clId="{57778C0A-7D1A-48EC-8D13-F51BA6931823}" dt="2023-04-11T01:46:29.467" v="332" actId="1076"/>
          <ac:spMkLst>
            <pc:docMk/>
            <pc:sldMk cId="1133181869" sldId="267"/>
            <ac:spMk id="2" creationId="{00000000-0000-0000-0000-000000000000}"/>
          </ac:spMkLst>
        </pc:spChg>
        <pc:spChg chg="add">
          <ac:chgData name="Tina O. Willis" userId="c9ad7c9a-c7e7-4e32-b204-1b66c01cfd00" providerId="ADAL" clId="{57778C0A-7D1A-48EC-8D13-F51BA6931823}" dt="2023-04-11T01:44:11.006" v="310" actId="26606"/>
          <ac:spMkLst>
            <pc:docMk/>
            <pc:sldMk cId="1133181869" sldId="267"/>
            <ac:spMk id="7" creationId="{934F1179-B481-4F9E-BCA3-AFB972070F83}"/>
          </ac:spMkLst>
        </pc:spChg>
        <pc:spChg chg="add">
          <ac:chgData name="Tina O. Willis" userId="c9ad7c9a-c7e7-4e32-b204-1b66c01cfd00" providerId="ADAL" clId="{57778C0A-7D1A-48EC-8D13-F51BA6931823}" dt="2023-04-11T01:44:11.006" v="310" actId="26606"/>
          <ac:spMkLst>
            <pc:docMk/>
            <pc:sldMk cId="1133181869" sldId="267"/>
            <ac:spMk id="9" creationId="{827DC2C4-B485-428A-BF4A-472D2967F47F}"/>
          </ac:spMkLst>
        </pc:spChg>
        <pc:spChg chg="add">
          <ac:chgData name="Tina O. Willis" userId="c9ad7c9a-c7e7-4e32-b204-1b66c01cfd00" providerId="ADAL" clId="{57778C0A-7D1A-48EC-8D13-F51BA6931823}" dt="2023-04-11T01:44:11.006" v="310" actId="26606"/>
          <ac:spMkLst>
            <pc:docMk/>
            <pc:sldMk cId="1133181869" sldId="267"/>
            <ac:spMk id="11" creationId="{EE04B5EB-F158-4507-90DD-BD23620C7CC9}"/>
          </ac:spMkLst>
        </pc:spChg>
      </pc:sldChg>
      <pc:sldChg chg="modSp del mod">
        <pc:chgData name="Tina O. Willis" userId="c9ad7c9a-c7e7-4e32-b204-1b66c01cfd00" providerId="ADAL" clId="{57778C0A-7D1A-48EC-8D13-F51BA6931823}" dt="2023-04-11T01:22:03.586" v="134" actId="2696"/>
        <pc:sldMkLst>
          <pc:docMk/>
          <pc:sldMk cId="3078688604" sldId="268"/>
        </pc:sldMkLst>
        <pc:spChg chg="mod">
          <ac:chgData name="Tina O. Willis" userId="c9ad7c9a-c7e7-4e32-b204-1b66c01cfd00" providerId="ADAL" clId="{57778C0A-7D1A-48EC-8D13-F51BA6931823}" dt="2023-04-11T01:16:40.567" v="70" actId="21"/>
          <ac:spMkLst>
            <pc:docMk/>
            <pc:sldMk cId="3078688604" sldId="268"/>
            <ac:spMk id="2" creationId="{00000000-0000-0000-0000-000000000000}"/>
          </ac:spMkLst>
        </pc:spChg>
      </pc:sldChg>
      <pc:sldChg chg="addSp delSp modSp mod setBg">
        <pc:chgData name="Tina O. Willis" userId="c9ad7c9a-c7e7-4e32-b204-1b66c01cfd00" providerId="ADAL" clId="{57778C0A-7D1A-48EC-8D13-F51BA6931823}" dt="2023-04-11T01:50:43.750" v="385" actId="26606"/>
        <pc:sldMkLst>
          <pc:docMk/>
          <pc:sldMk cId="3903966870" sldId="269"/>
        </pc:sldMkLst>
        <pc:spChg chg="mod">
          <ac:chgData name="Tina O. Willis" userId="c9ad7c9a-c7e7-4e32-b204-1b66c01cfd00" providerId="ADAL" clId="{57778C0A-7D1A-48EC-8D13-F51BA6931823}" dt="2023-04-11T01:50:43.750" v="385" actId="26606"/>
          <ac:spMkLst>
            <pc:docMk/>
            <pc:sldMk cId="3903966870" sldId="269"/>
            <ac:spMk id="2" creationId="{00000000-0000-0000-0000-000000000000}"/>
          </ac:spMkLst>
        </pc:spChg>
        <pc:spChg chg="add del">
          <ac:chgData name="Tina O. Willis" userId="c9ad7c9a-c7e7-4e32-b204-1b66c01cfd00" providerId="ADAL" clId="{57778C0A-7D1A-48EC-8D13-F51BA6931823}" dt="2023-04-11T01:50:43.745" v="384" actId="26606"/>
          <ac:spMkLst>
            <pc:docMk/>
            <pc:sldMk cId="3903966870" sldId="269"/>
            <ac:spMk id="7" creationId="{934F1179-B481-4F9E-BCA3-AFB972070F83}"/>
          </ac:spMkLst>
        </pc:spChg>
        <pc:spChg chg="add del">
          <ac:chgData name="Tina O. Willis" userId="c9ad7c9a-c7e7-4e32-b204-1b66c01cfd00" providerId="ADAL" clId="{57778C0A-7D1A-48EC-8D13-F51BA6931823}" dt="2023-04-11T01:50:43.745" v="384" actId="26606"/>
          <ac:spMkLst>
            <pc:docMk/>
            <pc:sldMk cId="3903966870" sldId="269"/>
            <ac:spMk id="9" creationId="{827DC2C4-B485-428A-BF4A-472D2967F47F}"/>
          </ac:spMkLst>
        </pc:spChg>
        <pc:spChg chg="add del">
          <ac:chgData name="Tina O. Willis" userId="c9ad7c9a-c7e7-4e32-b204-1b66c01cfd00" providerId="ADAL" clId="{57778C0A-7D1A-48EC-8D13-F51BA6931823}" dt="2023-04-11T01:50:43.745" v="384" actId="26606"/>
          <ac:spMkLst>
            <pc:docMk/>
            <pc:sldMk cId="3903966870" sldId="269"/>
            <ac:spMk id="11" creationId="{EE04B5EB-F158-4507-90DD-BD23620C7CC9}"/>
          </ac:spMkLst>
        </pc:spChg>
        <pc:spChg chg="add">
          <ac:chgData name="Tina O. Willis" userId="c9ad7c9a-c7e7-4e32-b204-1b66c01cfd00" providerId="ADAL" clId="{57778C0A-7D1A-48EC-8D13-F51BA6931823}" dt="2023-04-11T01:50:43.750" v="385" actId="26606"/>
          <ac:spMkLst>
            <pc:docMk/>
            <pc:sldMk cId="3903966870" sldId="269"/>
            <ac:spMk id="13" creationId="{8E2CC403-21CD-41DF-BAC4-329D7FF03C5C}"/>
          </ac:spMkLst>
        </pc:spChg>
        <pc:spChg chg="add">
          <ac:chgData name="Tina O. Willis" userId="c9ad7c9a-c7e7-4e32-b204-1b66c01cfd00" providerId="ADAL" clId="{57778C0A-7D1A-48EC-8D13-F51BA6931823}" dt="2023-04-11T01:50:43.750" v="385" actId="26606"/>
          <ac:spMkLst>
            <pc:docMk/>
            <pc:sldMk cId="3903966870" sldId="269"/>
            <ac:spMk id="14" creationId="{7653717E-6F8C-43E0-9893-C03AE87D18D6}"/>
          </ac:spMkLst>
        </pc:spChg>
        <pc:spChg chg="add">
          <ac:chgData name="Tina O. Willis" userId="c9ad7c9a-c7e7-4e32-b204-1b66c01cfd00" providerId="ADAL" clId="{57778C0A-7D1A-48EC-8D13-F51BA6931823}" dt="2023-04-11T01:50:43.750" v="385" actId="26606"/>
          <ac:spMkLst>
            <pc:docMk/>
            <pc:sldMk cId="3903966870" sldId="269"/>
            <ac:spMk id="16" creationId="{35BB14B4-EC3F-47C7-9AF3-B0E017B75C42}"/>
          </ac:spMkLst>
        </pc:spChg>
        <pc:grpChg chg="add">
          <ac:chgData name="Tina O. Willis" userId="c9ad7c9a-c7e7-4e32-b204-1b66c01cfd00" providerId="ADAL" clId="{57778C0A-7D1A-48EC-8D13-F51BA6931823}" dt="2023-04-11T01:50:43.750" v="385" actId="26606"/>
          <ac:grpSpMkLst>
            <pc:docMk/>
            <pc:sldMk cId="3903966870" sldId="269"/>
            <ac:grpSpMk id="15" creationId="{B13AA5FE-3FFC-4725-9ADD-E428544EC61B}"/>
          </ac:grpSpMkLst>
        </pc:grpChg>
      </pc:sldChg>
      <pc:sldChg chg="addSp modSp mod setBg">
        <pc:chgData name="Tina O. Willis" userId="c9ad7c9a-c7e7-4e32-b204-1b66c01cfd00" providerId="ADAL" clId="{57778C0A-7D1A-48EC-8D13-F51BA6931823}" dt="2023-04-11T01:59:47.100" v="480" actId="1076"/>
        <pc:sldMkLst>
          <pc:docMk/>
          <pc:sldMk cId="3245267006" sldId="271"/>
        </pc:sldMkLst>
        <pc:spChg chg="mod">
          <ac:chgData name="Tina O. Willis" userId="c9ad7c9a-c7e7-4e32-b204-1b66c01cfd00" providerId="ADAL" clId="{57778C0A-7D1A-48EC-8D13-F51BA6931823}" dt="2023-04-11T01:59:47.100" v="480" actId="1076"/>
          <ac:spMkLst>
            <pc:docMk/>
            <pc:sldMk cId="3245267006" sldId="271"/>
            <ac:spMk id="2" creationId="{00000000-0000-0000-0000-000000000000}"/>
          </ac:spMkLst>
        </pc:spChg>
        <pc:spChg chg="add">
          <ac:chgData name="Tina O. Willis" userId="c9ad7c9a-c7e7-4e32-b204-1b66c01cfd00" providerId="ADAL" clId="{57778C0A-7D1A-48EC-8D13-F51BA6931823}" dt="2023-04-11T01:59:24.018" v="475" actId="26606"/>
          <ac:spMkLst>
            <pc:docMk/>
            <pc:sldMk cId="3245267006" sldId="271"/>
            <ac:spMk id="7" creationId="{934F1179-B481-4F9E-BCA3-AFB972070F83}"/>
          </ac:spMkLst>
        </pc:spChg>
        <pc:spChg chg="add">
          <ac:chgData name="Tina O. Willis" userId="c9ad7c9a-c7e7-4e32-b204-1b66c01cfd00" providerId="ADAL" clId="{57778C0A-7D1A-48EC-8D13-F51BA6931823}" dt="2023-04-11T01:59:24.018" v="475" actId="26606"/>
          <ac:spMkLst>
            <pc:docMk/>
            <pc:sldMk cId="3245267006" sldId="271"/>
            <ac:spMk id="9" creationId="{827DC2C4-B485-428A-BF4A-472D2967F47F}"/>
          </ac:spMkLst>
        </pc:spChg>
        <pc:spChg chg="add">
          <ac:chgData name="Tina O. Willis" userId="c9ad7c9a-c7e7-4e32-b204-1b66c01cfd00" providerId="ADAL" clId="{57778C0A-7D1A-48EC-8D13-F51BA6931823}" dt="2023-04-11T01:59:24.018" v="475" actId="26606"/>
          <ac:spMkLst>
            <pc:docMk/>
            <pc:sldMk cId="3245267006" sldId="271"/>
            <ac:spMk id="11" creationId="{EE04B5EB-F158-4507-90DD-BD23620C7CC9}"/>
          </ac:spMkLst>
        </pc:spChg>
      </pc:sldChg>
      <pc:sldChg chg="addSp modSp mod setBg">
        <pc:chgData name="Tina O. Willis" userId="c9ad7c9a-c7e7-4e32-b204-1b66c01cfd00" providerId="ADAL" clId="{57778C0A-7D1A-48EC-8D13-F51BA6931823}" dt="2023-04-11T02:03:16.229" v="521" actId="20577"/>
        <pc:sldMkLst>
          <pc:docMk/>
          <pc:sldMk cId="2751779554" sldId="272"/>
        </pc:sldMkLst>
        <pc:spChg chg="mod">
          <ac:chgData name="Tina O. Willis" userId="c9ad7c9a-c7e7-4e32-b204-1b66c01cfd00" providerId="ADAL" clId="{57778C0A-7D1A-48EC-8D13-F51BA6931823}" dt="2023-04-11T02:03:16.229" v="521" actId="20577"/>
          <ac:spMkLst>
            <pc:docMk/>
            <pc:sldMk cId="2751779554" sldId="272"/>
            <ac:spMk id="2" creationId="{00000000-0000-0000-0000-000000000000}"/>
          </ac:spMkLst>
        </pc:spChg>
        <pc:spChg chg="add">
          <ac:chgData name="Tina O. Willis" userId="c9ad7c9a-c7e7-4e32-b204-1b66c01cfd00" providerId="ADAL" clId="{57778C0A-7D1A-48EC-8D13-F51BA6931823}" dt="2023-04-11T02:01:25.510" v="498" actId="26606"/>
          <ac:spMkLst>
            <pc:docMk/>
            <pc:sldMk cId="2751779554" sldId="272"/>
            <ac:spMk id="7" creationId="{934F1179-B481-4F9E-BCA3-AFB972070F83}"/>
          </ac:spMkLst>
        </pc:spChg>
        <pc:spChg chg="add">
          <ac:chgData name="Tina O. Willis" userId="c9ad7c9a-c7e7-4e32-b204-1b66c01cfd00" providerId="ADAL" clId="{57778C0A-7D1A-48EC-8D13-F51BA6931823}" dt="2023-04-11T02:01:25.510" v="498" actId="26606"/>
          <ac:spMkLst>
            <pc:docMk/>
            <pc:sldMk cId="2751779554" sldId="272"/>
            <ac:spMk id="9" creationId="{827DC2C4-B485-428A-BF4A-472D2967F47F}"/>
          </ac:spMkLst>
        </pc:spChg>
        <pc:spChg chg="add">
          <ac:chgData name="Tina O. Willis" userId="c9ad7c9a-c7e7-4e32-b204-1b66c01cfd00" providerId="ADAL" clId="{57778C0A-7D1A-48EC-8D13-F51BA6931823}" dt="2023-04-11T02:01:25.510" v="498" actId="26606"/>
          <ac:spMkLst>
            <pc:docMk/>
            <pc:sldMk cId="2751779554" sldId="272"/>
            <ac:spMk id="11" creationId="{EE04B5EB-F158-4507-90DD-BD23620C7CC9}"/>
          </ac:spMkLst>
        </pc:spChg>
      </pc:sldChg>
      <pc:sldChg chg="addSp modSp mod setBg">
        <pc:chgData name="Tina O. Willis" userId="c9ad7c9a-c7e7-4e32-b204-1b66c01cfd00" providerId="ADAL" clId="{57778C0A-7D1A-48EC-8D13-F51BA6931823}" dt="2023-04-11T02:04:09.509" v="528" actId="20577"/>
        <pc:sldMkLst>
          <pc:docMk/>
          <pc:sldMk cId="3069595559" sldId="273"/>
        </pc:sldMkLst>
        <pc:spChg chg="mod">
          <ac:chgData name="Tina O. Willis" userId="c9ad7c9a-c7e7-4e32-b204-1b66c01cfd00" providerId="ADAL" clId="{57778C0A-7D1A-48EC-8D13-F51BA6931823}" dt="2023-04-11T02:04:09.509" v="528" actId="20577"/>
          <ac:spMkLst>
            <pc:docMk/>
            <pc:sldMk cId="3069595559" sldId="273"/>
            <ac:spMk id="2" creationId="{00000000-0000-0000-0000-000000000000}"/>
          </ac:spMkLst>
        </pc:spChg>
        <pc:spChg chg="add">
          <ac:chgData name="Tina O. Willis" userId="c9ad7c9a-c7e7-4e32-b204-1b66c01cfd00" providerId="ADAL" clId="{57778C0A-7D1A-48EC-8D13-F51BA6931823}" dt="2023-04-11T02:03:36.172" v="522" actId="26606"/>
          <ac:spMkLst>
            <pc:docMk/>
            <pc:sldMk cId="3069595559" sldId="273"/>
            <ac:spMk id="7" creationId="{4522B21E-B2B9-4C72-9A71-C87EFD137480}"/>
          </ac:spMkLst>
        </pc:spChg>
        <pc:spChg chg="add">
          <ac:chgData name="Tina O. Willis" userId="c9ad7c9a-c7e7-4e32-b204-1b66c01cfd00" providerId="ADAL" clId="{57778C0A-7D1A-48EC-8D13-F51BA6931823}" dt="2023-04-11T02:03:36.172" v="522" actId="26606"/>
          <ac:spMkLst>
            <pc:docMk/>
            <pc:sldMk cId="3069595559" sldId="273"/>
            <ac:spMk id="9" creationId="{5EB7D2A2-F448-44D4-938C-DC84CBCB3B1E}"/>
          </ac:spMkLst>
        </pc:spChg>
        <pc:spChg chg="add">
          <ac:chgData name="Tina O. Willis" userId="c9ad7c9a-c7e7-4e32-b204-1b66c01cfd00" providerId="ADAL" clId="{57778C0A-7D1A-48EC-8D13-F51BA6931823}" dt="2023-04-11T02:03:36.172" v="522" actId="26606"/>
          <ac:spMkLst>
            <pc:docMk/>
            <pc:sldMk cId="3069595559" sldId="273"/>
            <ac:spMk id="11" creationId="{871AEA07-1E14-44B4-8E55-64EF049CD66F}"/>
          </ac:spMkLst>
        </pc:spChg>
        <pc:cxnChg chg="add">
          <ac:chgData name="Tina O. Willis" userId="c9ad7c9a-c7e7-4e32-b204-1b66c01cfd00" providerId="ADAL" clId="{57778C0A-7D1A-48EC-8D13-F51BA6931823}" dt="2023-04-11T02:03:36.172" v="522" actId="26606"/>
          <ac:cxnSpMkLst>
            <pc:docMk/>
            <pc:sldMk cId="3069595559" sldId="273"/>
            <ac:cxnSpMk id="13" creationId="{F7C8EA93-3210-4C62-99E9-153C275E3A87}"/>
          </ac:cxnSpMkLst>
        </pc:cxnChg>
      </pc:sldChg>
      <pc:sldChg chg="addSp modSp mod setBg">
        <pc:chgData name="Tina O. Willis" userId="c9ad7c9a-c7e7-4e32-b204-1b66c01cfd00" providerId="ADAL" clId="{57778C0A-7D1A-48EC-8D13-F51BA6931823}" dt="2023-04-11T02:10:40.771" v="616" actId="1076"/>
        <pc:sldMkLst>
          <pc:docMk/>
          <pc:sldMk cId="3277832158" sldId="274"/>
        </pc:sldMkLst>
        <pc:spChg chg="mod">
          <ac:chgData name="Tina O. Willis" userId="c9ad7c9a-c7e7-4e32-b204-1b66c01cfd00" providerId="ADAL" clId="{57778C0A-7D1A-48EC-8D13-F51BA6931823}" dt="2023-04-11T02:10:26.242" v="614" actId="26606"/>
          <ac:spMkLst>
            <pc:docMk/>
            <pc:sldMk cId="3277832158" sldId="274"/>
            <ac:spMk id="2" creationId="{00000000-0000-0000-0000-000000000000}"/>
          </ac:spMkLst>
        </pc:spChg>
        <pc:spChg chg="mod">
          <ac:chgData name="Tina O. Willis" userId="c9ad7c9a-c7e7-4e32-b204-1b66c01cfd00" providerId="ADAL" clId="{57778C0A-7D1A-48EC-8D13-F51BA6931823}" dt="2023-04-11T02:10:40.771" v="616" actId="1076"/>
          <ac:spMkLst>
            <pc:docMk/>
            <pc:sldMk cId="3277832158" sldId="274"/>
            <ac:spMk id="3" creationId="{00000000-0000-0000-0000-000000000000}"/>
          </ac:spMkLst>
        </pc:spChg>
        <pc:spChg chg="add">
          <ac:chgData name="Tina O. Willis" userId="c9ad7c9a-c7e7-4e32-b204-1b66c01cfd00" providerId="ADAL" clId="{57778C0A-7D1A-48EC-8D13-F51BA6931823}" dt="2023-04-11T02:10:26.242" v="614" actId="26606"/>
          <ac:spMkLst>
            <pc:docMk/>
            <pc:sldMk cId="3277832158" sldId="274"/>
            <ac:spMk id="8" creationId="{4522B21E-B2B9-4C72-9A71-C87EFD137480}"/>
          </ac:spMkLst>
        </pc:spChg>
        <pc:spChg chg="add">
          <ac:chgData name="Tina O. Willis" userId="c9ad7c9a-c7e7-4e32-b204-1b66c01cfd00" providerId="ADAL" clId="{57778C0A-7D1A-48EC-8D13-F51BA6931823}" dt="2023-04-11T02:10:26.242" v="614" actId="26606"/>
          <ac:spMkLst>
            <pc:docMk/>
            <pc:sldMk cId="3277832158" sldId="274"/>
            <ac:spMk id="10" creationId="{5EB7D2A2-F448-44D4-938C-DC84CBCB3B1E}"/>
          </ac:spMkLst>
        </pc:spChg>
        <pc:spChg chg="add">
          <ac:chgData name="Tina O. Willis" userId="c9ad7c9a-c7e7-4e32-b204-1b66c01cfd00" providerId="ADAL" clId="{57778C0A-7D1A-48EC-8D13-F51BA6931823}" dt="2023-04-11T02:10:26.242" v="614" actId="26606"/>
          <ac:spMkLst>
            <pc:docMk/>
            <pc:sldMk cId="3277832158" sldId="274"/>
            <ac:spMk id="12" creationId="{871AEA07-1E14-44B4-8E55-64EF049CD66F}"/>
          </ac:spMkLst>
        </pc:spChg>
        <pc:cxnChg chg="add">
          <ac:chgData name="Tina O. Willis" userId="c9ad7c9a-c7e7-4e32-b204-1b66c01cfd00" providerId="ADAL" clId="{57778C0A-7D1A-48EC-8D13-F51BA6931823}" dt="2023-04-11T02:10:26.242" v="614" actId="26606"/>
          <ac:cxnSpMkLst>
            <pc:docMk/>
            <pc:sldMk cId="3277832158" sldId="274"/>
            <ac:cxnSpMk id="14" creationId="{F7C8EA93-3210-4C62-99E9-153C275E3A87}"/>
          </ac:cxnSpMkLst>
        </pc:cxnChg>
      </pc:sldChg>
      <pc:sldChg chg="delSp modSp mod delDesignElem">
        <pc:chgData name="Tina O. Willis" userId="c9ad7c9a-c7e7-4e32-b204-1b66c01cfd00" providerId="ADAL" clId="{57778C0A-7D1A-48EC-8D13-F51BA6931823}" dt="2023-04-11T01:23:37.904" v="152" actId="1076"/>
        <pc:sldMkLst>
          <pc:docMk/>
          <pc:sldMk cId="2744264311" sldId="275"/>
        </pc:sldMkLst>
        <pc:spChg chg="mod">
          <ac:chgData name="Tina O. Willis" userId="c9ad7c9a-c7e7-4e32-b204-1b66c01cfd00" providerId="ADAL" clId="{57778C0A-7D1A-48EC-8D13-F51BA6931823}" dt="2023-04-11T01:23:23.944" v="149" actId="27636"/>
          <ac:spMkLst>
            <pc:docMk/>
            <pc:sldMk cId="2744264311" sldId="275"/>
            <ac:spMk id="2" creationId="{00000000-0000-0000-0000-000000000000}"/>
          </ac:spMkLst>
        </pc:spChg>
        <pc:spChg chg="del">
          <ac:chgData name="Tina O. Willis" userId="c9ad7c9a-c7e7-4e32-b204-1b66c01cfd00" providerId="ADAL" clId="{57778C0A-7D1A-48EC-8D13-F51BA6931823}" dt="2023-03-23T22:00:00.043" v="4"/>
          <ac:spMkLst>
            <pc:docMk/>
            <pc:sldMk cId="2744264311" sldId="275"/>
            <ac:spMk id="3081" creationId="{B7BD7FCF-A254-4A97-A15C-319B67622677}"/>
          </ac:spMkLst>
        </pc:spChg>
        <pc:spChg chg="del">
          <ac:chgData name="Tina O. Willis" userId="c9ad7c9a-c7e7-4e32-b204-1b66c01cfd00" providerId="ADAL" clId="{57778C0A-7D1A-48EC-8D13-F51BA6931823}" dt="2023-03-23T22:00:00.043" v="4"/>
          <ac:spMkLst>
            <pc:docMk/>
            <pc:sldMk cId="2744264311" sldId="275"/>
            <ac:spMk id="3083" creationId="{52FFAF72-6204-4676-9C6F-9A4CC4D91805}"/>
          </ac:spMkLst>
        </pc:spChg>
        <pc:picChg chg="mod">
          <ac:chgData name="Tina O. Willis" userId="c9ad7c9a-c7e7-4e32-b204-1b66c01cfd00" providerId="ADAL" clId="{57778C0A-7D1A-48EC-8D13-F51BA6931823}" dt="2023-04-11T01:23:37.904" v="152" actId="1076"/>
          <ac:picMkLst>
            <pc:docMk/>
            <pc:sldMk cId="2744264311" sldId="275"/>
            <ac:picMk id="3076" creationId="{06D7F503-6890-A52A-2038-688E014A5930}"/>
          </ac:picMkLst>
        </pc:picChg>
      </pc:sldChg>
      <pc:sldChg chg="addSp modSp mod setBg">
        <pc:chgData name="Tina O. Willis" userId="c9ad7c9a-c7e7-4e32-b204-1b66c01cfd00" providerId="ADAL" clId="{57778C0A-7D1A-48EC-8D13-F51BA6931823}" dt="2023-04-11T01:50:33.885" v="382" actId="27636"/>
        <pc:sldMkLst>
          <pc:docMk/>
          <pc:sldMk cId="725500916" sldId="276"/>
        </pc:sldMkLst>
        <pc:spChg chg="mod">
          <ac:chgData name="Tina O. Willis" userId="c9ad7c9a-c7e7-4e32-b204-1b66c01cfd00" providerId="ADAL" clId="{57778C0A-7D1A-48EC-8D13-F51BA6931823}" dt="2023-04-11T01:50:33.885" v="382" actId="27636"/>
          <ac:spMkLst>
            <pc:docMk/>
            <pc:sldMk cId="725500916" sldId="276"/>
            <ac:spMk id="2" creationId="{00000000-0000-0000-0000-000000000000}"/>
          </ac:spMkLst>
        </pc:spChg>
        <pc:spChg chg="add">
          <ac:chgData name="Tina O. Willis" userId="c9ad7c9a-c7e7-4e32-b204-1b66c01cfd00" providerId="ADAL" clId="{57778C0A-7D1A-48EC-8D13-F51BA6931823}" dt="2023-04-11T01:50:19.766" v="378" actId="26606"/>
          <ac:spMkLst>
            <pc:docMk/>
            <pc:sldMk cId="725500916" sldId="276"/>
            <ac:spMk id="7" creationId="{934F1179-B481-4F9E-BCA3-AFB972070F83}"/>
          </ac:spMkLst>
        </pc:spChg>
        <pc:spChg chg="add">
          <ac:chgData name="Tina O. Willis" userId="c9ad7c9a-c7e7-4e32-b204-1b66c01cfd00" providerId="ADAL" clId="{57778C0A-7D1A-48EC-8D13-F51BA6931823}" dt="2023-04-11T01:50:19.766" v="378" actId="26606"/>
          <ac:spMkLst>
            <pc:docMk/>
            <pc:sldMk cId="725500916" sldId="276"/>
            <ac:spMk id="9" creationId="{827DC2C4-B485-428A-BF4A-472D2967F47F}"/>
          </ac:spMkLst>
        </pc:spChg>
        <pc:spChg chg="add">
          <ac:chgData name="Tina O. Willis" userId="c9ad7c9a-c7e7-4e32-b204-1b66c01cfd00" providerId="ADAL" clId="{57778C0A-7D1A-48EC-8D13-F51BA6931823}" dt="2023-04-11T01:50:19.766" v="378" actId="26606"/>
          <ac:spMkLst>
            <pc:docMk/>
            <pc:sldMk cId="725500916" sldId="276"/>
            <ac:spMk id="11" creationId="{EE04B5EB-F158-4507-90DD-BD23620C7CC9}"/>
          </ac:spMkLst>
        </pc:spChg>
      </pc:sldChg>
      <pc:sldChg chg="addSp modSp mod setBg">
        <pc:chgData name="Tina O. Willis" userId="c9ad7c9a-c7e7-4e32-b204-1b66c01cfd00" providerId="ADAL" clId="{57778C0A-7D1A-48EC-8D13-F51BA6931823}" dt="2023-04-11T02:01:03.491" v="497" actId="20577"/>
        <pc:sldMkLst>
          <pc:docMk/>
          <pc:sldMk cId="1692342259" sldId="277"/>
        </pc:sldMkLst>
        <pc:spChg chg="mod">
          <ac:chgData name="Tina O. Willis" userId="c9ad7c9a-c7e7-4e32-b204-1b66c01cfd00" providerId="ADAL" clId="{57778C0A-7D1A-48EC-8D13-F51BA6931823}" dt="2023-04-11T02:01:03.491" v="497" actId="20577"/>
          <ac:spMkLst>
            <pc:docMk/>
            <pc:sldMk cId="1692342259" sldId="277"/>
            <ac:spMk id="2" creationId="{00000000-0000-0000-0000-000000000000}"/>
          </ac:spMkLst>
        </pc:spChg>
        <pc:spChg chg="add">
          <ac:chgData name="Tina O. Willis" userId="c9ad7c9a-c7e7-4e32-b204-1b66c01cfd00" providerId="ADAL" clId="{57778C0A-7D1A-48EC-8D13-F51BA6931823}" dt="2023-04-11T02:00:03.879" v="481" actId="26606"/>
          <ac:spMkLst>
            <pc:docMk/>
            <pc:sldMk cId="1692342259" sldId="277"/>
            <ac:spMk id="7" creationId="{934F1179-B481-4F9E-BCA3-AFB972070F83}"/>
          </ac:spMkLst>
        </pc:spChg>
        <pc:spChg chg="add">
          <ac:chgData name="Tina O. Willis" userId="c9ad7c9a-c7e7-4e32-b204-1b66c01cfd00" providerId="ADAL" clId="{57778C0A-7D1A-48EC-8D13-F51BA6931823}" dt="2023-04-11T02:00:03.879" v="481" actId="26606"/>
          <ac:spMkLst>
            <pc:docMk/>
            <pc:sldMk cId="1692342259" sldId="277"/>
            <ac:spMk id="9" creationId="{827DC2C4-B485-428A-BF4A-472D2967F47F}"/>
          </ac:spMkLst>
        </pc:spChg>
        <pc:spChg chg="add">
          <ac:chgData name="Tina O. Willis" userId="c9ad7c9a-c7e7-4e32-b204-1b66c01cfd00" providerId="ADAL" clId="{57778C0A-7D1A-48EC-8D13-F51BA6931823}" dt="2023-04-11T02:00:03.879" v="481" actId="26606"/>
          <ac:spMkLst>
            <pc:docMk/>
            <pc:sldMk cId="1692342259" sldId="277"/>
            <ac:spMk id="11" creationId="{EE04B5EB-F158-4507-90DD-BD23620C7CC9}"/>
          </ac:spMkLst>
        </pc:spChg>
      </pc:sldChg>
      <pc:sldChg chg="addSp delSp modSp mod setBg">
        <pc:chgData name="Tina O. Willis" userId="c9ad7c9a-c7e7-4e32-b204-1b66c01cfd00" providerId="ADAL" clId="{57778C0A-7D1A-48EC-8D13-F51BA6931823}" dt="2023-04-11T02:10:17.467" v="613" actId="1076"/>
        <pc:sldMkLst>
          <pc:docMk/>
          <pc:sldMk cId="2936075618" sldId="278"/>
        </pc:sldMkLst>
        <pc:spChg chg="mod ord">
          <ac:chgData name="Tina O. Willis" userId="c9ad7c9a-c7e7-4e32-b204-1b66c01cfd00" providerId="ADAL" clId="{57778C0A-7D1A-48EC-8D13-F51BA6931823}" dt="2023-04-11T02:10:17.467" v="613" actId="1076"/>
          <ac:spMkLst>
            <pc:docMk/>
            <pc:sldMk cId="2936075618" sldId="278"/>
            <ac:spMk id="2" creationId="{00000000-0000-0000-0000-000000000000}"/>
          </ac:spMkLst>
        </pc:spChg>
        <pc:spChg chg="add">
          <ac:chgData name="Tina O. Willis" userId="c9ad7c9a-c7e7-4e32-b204-1b66c01cfd00" providerId="ADAL" clId="{57778C0A-7D1A-48EC-8D13-F51BA6931823}" dt="2023-04-11T02:07:22.138" v="583" actId="26606"/>
          <ac:spMkLst>
            <pc:docMk/>
            <pc:sldMk cId="2936075618" sldId="278"/>
            <ac:spMk id="11" creationId="{19D32F93-50AC-4C46-A5DB-291C60DDB7BD}"/>
          </ac:spMkLst>
        </pc:spChg>
        <pc:spChg chg="add">
          <ac:chgData name="Tina O. Willis" userId="c9ad7c9a-c7e7-4e32-b204-1b66c01cfd00" providerId="ADAL" clId="{57778C0A-7D1A-48EC-8D13-F51BA6931823}" dt="2023-04-11T02:07:22.138" v="583" actId="26606"/>
          <ac:spMkLst>
            <pc:docMk/>
            <pc:sldMk cId="2936075618" sldId="278"/>
            <ac:spMk id="13" creationId="{827DC2C4-B485-428A-BF4A-472D2967F47F}"/>
          </ac:spMkLst>
        </pc:spChg>
        <pc:spChg chg="add">
          <ac:chgData name="Tina O. Willis" userId="c9ad7c9a-c7e7-4e32-b204-1b66c01cfd00" providerId="ADAL" clId="{57778C0A-7D1A-48EC-8D13-F51BA6931823}" dt="2023-04-11T02:07:22.138" v="583" actId="26606"/>
          <ac:spMkLst>
            <pc:docMk/>
            <pc:sldMk cId="2936075618" sldId="278"/>
            <ac:spMk id="15" creationId="{EE04B5EB-F158-4507-90DD-BD23620C7CC9}"/>
          </ac:spMkLst>
        </pc:spChg>
        <pc:picChg chg="del mod">
          <ac:chgData name="Tina O. Willis" userId="c9ad7c9a-c7e7-4e32-b204-1b66c01cfd00" providerId="ADAL" clId="{57778C0A-7D1A-48EC-8D13-F51BA6931823}" dt="2023-04-11T02:10:11.861" v="612" actId="478"/>
          <ac:picMkLst>
            <pc:docMk/>
            <pc:sldMk cId="2936075618" sldId="278"/>
            <ac:picMk id="6" creationId="{C2208B99-6B04-1A6D-54C9-18792C40217C}"/>
          </ac:picMkLst>
        </pc:picChg>
      </pc:sldChg>
      <pc:sldChg chg="addSp delSp modSp mod delDesignElem">
        <pc:chgData name="Tina O. Willis" userId="c9ad7c9a-c7e7-4e32-b204-1b66c01cfd00" providerId="ADAL" clId="{57778C0A-7D1A-48EC-8D13-F51BA6931823}" dt="2023-04-11T02:13:19.799" v="630" actId="20577"/>
        <pc:sldMkLst>
          <pc:docMk/>
          <pc:sldMk cId="3086756304" sldId="279"/>
        </pc:sldMkLst>
        <pc:spChg chg="mod">
          <ac:chgData name="Tina O. Willis" userId="c9ad7c9a-c7e7-4e32-b204-1b66c01cfd00" providerId="ADAL" clId="{57778C0A-7D1A-48EC-8D13-F51BA6931823}" dt="2023-04-11T02:13:19.799" v="630" actId="20577"/>
          <ac:spMkLst>
            <pc:docMk/>
            <pc:sldMk cId="3086756304" sldId="279"/>
            <ac:spMk id="2" creationId="{00000000-0000-0000-0000-000000000000}"/>
          </ac:spMkLst>
        </pc:spChg>
        <pc:spChg chg="add del mod">
          <ac:chgData name="Tina O. Willis" userId="c9ad7c9a-c7e7-4e32-b204-1b66c01cfd00" providerId="ADAL" clId="{57778C0A-7D1A-48EC-8D13-F51BA6931823}" dt="2023-04-11T02:11:01.101" v="617" actId="26606"/>
          <ac:spMkLst>
            <pc:docMk/>
            <pc:sldMk cId="3086756304" sldId="279"/>
            <ac:spMk id="3" creationId="{1A99DD7C-7608-5046-E02F-A38AAF701917}"/>
          </ac:spMkLst>
        </pc:spChg>
        <pc:spChg chg="mod">
          <ac:chgData name="Tina O. Willis" userId="c9ad7c9a-c7e7-4e32-b204-1b66c01cfd00" providerId="ADAL" clId="{57778C0A-7D1A-48EC-8D13-F51BA6931823}" dt="2023-04-11T02:11:01.101" v="617" actId="26606"/>
          <ac:spMkLst>
            <pc:docMk/>
            <pc:sldMk cId="3086756304" sldId="279"/>
            <ac:spMk id="4" creationId="{0FF0206E-2756-76B8-256D-3F161FEC93B4}"/>
          </ac:spMkLst>
        </pc:spChg>
        <pc:spChg chg="add del mod">
          <ac:chgData name="Tina O. Willis" userId="c9ad7c9a-c7e7-4e32-b204-1b66c01cfd00" providerId="ADAL" clId="{57778C0A-7D1A-48EC-8D13-F51BA6931823}" dt="2023-03-24T12:32:49.208" v="27" actId="478"/>
          <ac:spMkLst>
            <pc:docMk/>
            <pc:sldMk cId="3086756304" sldId="279"/>
            <ac:spMk id="5" creationId="{0C25029E-81CC-B29F-1E59-298BBBE62B2B}"/>
          </ac:spMkLst>
        </pc:spChg>
        <pc:spChg chg="mod">
          <ac:chgData name="Tina O. Willis" userId="c9ad7c9a-c7e7-4e32-b204-1b66c01cfd00" providerId="ADAL" clId="{57778C0A-7D1A-48EC-8D13-F51BA6931823}" dt="2023-04-11T02:11:01.101" v="617" actId="26606"/>
          <ac:spMkLst>
            <pc:docMk/>
            <pc:sldMk cId="3086756304" sldId="279"/>
            <ac:spMk id="6" creationId="{713A3A94-6015-4E15-C00C-4F94CF28A643}"/>
          </ac:spMkLst>
        </pc:spChg>
        <pc:spChg chg="add del mod">
          <ac:chgData name="Tina O. Willis" userId="c9ad7c9a-c7e7-4e32-b204-1b66c01cfd00" providerId="ADAL" clId="{57778C0A-7D1A-48EC-8D13-F51BA6931823}" dt="2023-03-24T12:32:37.518" v="24" actId="478"/>
          <ac:spMkLst>
            <pc:docMk/>
            <pc:sldMk cId="3086756304" sldId="279"/>
            <ac:spMk id="7" creationId="{B971D1BB-1539-2649-CE8E-9A086526B917}"/>
          </ac:spMkLst>
        </pc:spChg>
        <pc:spChg chg="add">
          <ac:chgData name="Tina O. Willis" userId="c9ad7c9a-c7e7-4e32-b204-1b66c01cfd00" providerId="ADAL" clId="{57778C0A-7D1A-48EC-8D13-F51BA6931823}" dt="2023-04-11T02:11:01.101" v="617" actId="26606"/>
          <ac:spMkLst>
            <pc:docMk/>
            <pc:sldMk cId="3086756304" sldId="279"/>
            <ac:spMk id="1032" creationId="{A1F6BF70-C7D1-4AF9-8DB4-BEEB8A9C3529}"/>
          </ac:spMkLst>
        </pc:spChg>
        <pc:spChg chg="del">
          <ac:chgData name="Tina O. Willis" userId="c9ad7c9a-c7e7-4e32-b204-1b66c01cfd00" providerId="ADAL" clId="{57778C0A-7D1A-48EC-8D13-F51BA6931823}" dt="2023-03-23T22:00:00.043" v="4"/>
          <ac:spMkLst>
            <pc:docMk/>
            <pc:sldMk cId="3086756304" sldId="279"/>
            <ac:spMk id="1035" creationId="{B7BD7FCF-A254-4A97-A15C-319B67622677}"/>
          </ac:spMkLst>
        </pc:spChg>
        <pc:spChg chg="del">
          <ac:chgData name="Tina O. Willis" userId="c9ad7c9a-c7e7-4e32-b204-1b66c01cfd00" providerId="ADAL" clId="{57778C0A-7D1A-48EC-8D13-F51BA6931823}" dt="2023-03-23T22:00:00.043" v="4"/>
          <ac:spMkLst>
            <pc:docMk/>
            <pc:sldMk cId="3086756304" sldId="279"/>
            <ac:spMk id="1037" creationId="{52FFAF72-6204-4676-9C6F-9A4CC4D91805}"/>
          </ac:spMkLst>
        </pc:spChg>
        <pc:spChg chg="add">
          <ac:chgData name="Tina O. Willis" userId="c9ad7c9a-c7e7-4e32-b204-1b66c01cfd00" providerId="ADAL" clId="{57778C0A-7D1A-48EC-8D13-F51BA6931823}" dt="2023-04-11T02:11:01.101" v="617" actId="26606"/>
          <ac:spMkLst>
            <pc:docMk/>
            <pc:sldMk cId="3086756304" sldId="279"/>
            <ac:spMk id="1041" creationId="{2C1BBA94-3F40-40AA-8BB9-E69E25E537C1}"/>
          </ac:spMkLst>
        </pc:spChg>
        <pc:grpChg chg="add">
          <ac:chgData name="Tina O. Willis" userId="c9ad7c9a-c7e7-4e32-b204-1b66c01cfd00" providerId="ADAL" clId="{57778C0A-7D1A-48EC-8D13-F51BA6931823}" dt="2023-04-11T02:11:01.101" v="617" actId="26606"/>
          <ac:grpSpMkLst>
            <pc:docMk/>
            <pc:sldMk cId="3086756304" sldId="279"/>
            <ac:grpSpMk id="1033" creationId="{0C66A8B6-1F6E-4FCC-93B9-B9986B6FD111}"/>
          </ac:grpSpMkLst>
        </pc:grpChg>
        <pc:picChg chg="mod">
          <ac:chgData name="Tina O. Willis" userId="c9ad7c9a-c7e7-4e32-b204-1b66c01cfd00" providerId="ADAL" clId="{57778C0A-7D1A-48EC-8D13-F51BA6931823}" dt="2023-04-11T02:11:01.101" v="617" actId="26606"/>
          <ac:picMkLst>
            <pc:docMk/>
            <pc:sldMk cId="3086756304" sldId="279"/>
            <ac:picMk id="1030" creationId="{13C220F7-60DD-DAF0-47C0-0859CDD019BF}"/>
          </ac:picMkLst>
        </pc:picChg>
      </pc:sldChg>
      <pc:sldChg chg="addSp modSp mod setBg">
        <pc:chgData name="Tina O. Willis" userId="c9ad7c9a-c7e7-4e32-b204-1b66c01cfd00" providerId="ADAL" clId="{57778C0A-7D1A-48EC-8D13-F51BA6931823}" dt="2023-04-11T02:04:53.994" v="541" actId="20577"/>
        <pc:sldMkLst>
          <pc:docMk/>
          <pc:sldMk cId="3714515542" sldId="280"/>
        </pc:sldMkLst>
        <pc:spChg chg="mod">
          <ac:chgData name="Tina O. Willis" userId="c9ad7c9a-c7e7-4e32-b204-1b66c01cfd00" providerId="ADAL" clId="{57778C0A-7D1A-48EC-8D13-F51BA6931823}" dt="2023-04-11T02:04:53.994" v="541" actId="20577"/>
          <ac:spMkLst>
            <pc:docMk/>
            <pc:sldMk cId="3714515542" sldId="280"/>
            <ac:spMk id="2" creationId="{00000000-0000-0000-0000-000000000000}"/>
          </ac:spMkLst>
        </pc:spChg>
        <pc:spChg chg="add">
          <ac:chgData name="Tina O. Willis" userId="c9ad7c9a-c7e7-4e32-b204-1b66c01cfd00" providerId="ADAL" clId="{57778C0A-7D1A-48EC-8D13-F51BA6931823}" dt="2023-04-11T02:04:23.776" v="529" actId="26606"/>
          <ac:spMkLst>
            <pc:docMk/>
            <pc:sldMk cId="3714515542" sldId="280"/>
            <ac:spMk id="7" creationId="{4522B21E-B2B9-4C72-9A71-C87EFD137480}"/>
          </ac:spMkLst>
        </pc:spChg>
        <pc:spChg chg="add">
          <ac:chgData name="Tina O. Willis" userId="c9ad7c9a-c7e7-4e32-b204-1b66c01cfd00" providerId="ADAL" clId="{57778C0A-7D1A-48EC-8D13-F51BA6931823}" dt="2023-04-11T02:04:23.776" v="529" actId="26606"/>
          <ac:spMkLst>
            <pc:docMk/>
            <pc:sldMk cId="3714515542" sldId="280"/>
            <ac:spMk id="9" creationId="{5EB7D2A2-F448-44D4-938C-DC84CBCB3B1E}"/>
          </ac:spMkLst>
        </pc:spChg>
        <pc:spChg chg="add">
          <ac:chgData name="Tina O. Willis" userId="c9ad7c9a-c7e7-4e32-b204-1b66c01cfd00" providerId="ADAL" clId="{57778C0A-7D1A-48EC-8D13-F51BA6931823}" dt="2023-04-11T02:04:23.776" v="529" actId="26606"/>
          <ac:spMkLst>
            <pc:docMk/>
            <pc:sldMk cId="3714515542" sldId="280"/>
            <ac:spMk id="11" creationId="{871AEA07-1E14-44B4-8E55-64EF049CD66F}"/>
          </ac:spMkLst>
        </pc:spChg>
        <pc:cxnChg chg="add">
          <ac:chgData name="Tina O. Willis" userId="c9ad7c9a-c7e7-4e32-b204-1b66c01cfd00" providerId="ADAL" clId="{57778C0A-7D1A-48EC-8D13-F51BA6931823}" dt="2023-04-11T02:04:23.776" v="529" actId="26606"/>
          <ac:cxnSpMkLst>
            <pc:docMk/>
            <pc:sldMk cId="3714515542" sldId="280"/>
            <ac:cxnSpMk id="13" creationId="{F7C8EA93-3210-4C62-99E9-153C275E3A87}"/>
          </ac:cxnSpMkLst>
        </pc:cxnChg>
      </pc:sldChg>
      <pc:sldChg chg="modSp del mod">
        <pc:chgData name="Tina O. Willis" userId="c9ad7c9a-c7e7-4e32-b204-1b66c01cfd00" providerId="ADAL" clId="{57778C0A-7D1A-48EC-8D13-F51BA6931823}" dt="2023-04-11T01:05:50.359" v="33" actId="2696"/>
        <pc:sldMkLst>
          <pc:docMk/>
          <pc:sldMk cId="87429743" sldId="281"/>
        </pc:sldMkLst>
        <pc:spChg chg="mod">
          <ac:chgData name="Tina O. Willis" userId="c9ad7c9a-c7e7-4e32-b204-1b66c01cfd00" providerId="ADAL" clId="{57778C0A-7D1A-48EC-8D13-F51BA6931823}" dt="2023-04-11T01:05:11.494" v="29" actId="20577"/>
          <ac:spMkLst>
            <pc:docMk/>
            <pc:sldMk cId="87429743" sldId="281"/>
            <ac:spMk id="2" creationId="{00000000-0000-0000-0000-000000000000}"/>
          </ac:spMkLst>
        </pc:spChg>
        <pc:spChg chg="mod">
          <ac:chgData name="Tina O. Willis" userId="c9ad7c9a-c7e7-4e32-b204-1b66c01cfd00" providerId="ADAL" clId="{57778C0A-7D1A-48EC-8D13-F51BA6931823}" dt="2023-04-11T01:05:06.279" v="28" actId="1076"/>
          <ac:spMkLst>
            <pc:docMk/>
            <pc:sldMk cId="87429743" sldId="281"/>
            <ac:spMk id="3" creationId="{CA9E5E37-F507-1615-8919-DEE476CF3973}"/>
          </ac:spMkLst>
        </pc:spChg>
      </pc:sldChg>
      <pc:sldChg chg="addSp delSp modSp mod setBg">
        <pc:chgData name="Tina O. Willis" userId="c9ad7c9a-c7e7-4e32-b204-1b66c01cfd00" providerId="ADAL" clId="{57778C0A-7D1A-48EC-8D13-F51BA6931823}" dt="2023-04-11T01:08:59.659" v="48" actId="1076"/>
        <pc:sldMkLst>
          <pc:docMk/>
          <pc:sldMk cId="1133508417" sldId="282"/>
        </pc:sldMkLst>
        <pc:spChg chg="mod">
          <ac:chgData name="Tina O. Willis" userId="c9ad7c9a-c7e7-4e32-b204-1b66c01cfd00" providerId="ADAL" clId="{57778C0A-7D1A-48EC-8D13-F51BA6931823}" dt="2023-04-11T01:08:56.153" v="47" actId="20577"/>
          <ac:spMkLst>
            <pc:docMk/>
            <pc:sldMk cId="1133508417" sldId="282"/>
            <ac:spMk id="2" creationId="{00000000-0000-0000-0000-000000000000}"/>
          </ac:spMkLst>
        </pc:spChg>
        <pc:spChg chg="add del">
          <ac:chgData name="Tina O. Willis" userId="c9ad7c9a-c7e7-4e32-b204-1b66c01cfd00" providerId="ADAL" clId="{57778C0A-7D1A-48EC-8D13-F51BA6931823}" dt="2023-04-11T01:08:40.719" v="38" actId="26606"/>
          <ac:spMkLst>
            <pc:docMk/>
            <pc:sldMk cId="1133508417" sldId="282"/>
            <ac:spMk id="1031" creationId="{D4771268-CB57-404A-9271-370EB28F6090}"/>
          </ac:spMkLst>
        </pc:spChg>
        <pc:picChg chg="add mod">
          <ac:chgData name="Tina O. Willis" userId="c9ad7c9a-c7e7-4e32-b204-1b66c01cfd00" providerId="ADAL" clId="{57778C0A-7D1A-48EC-8D13-F51BA6931823}" dt="2023-04-11T01:08:59.659" v="48" actId="1076"/>
          <ac:picMkLst>
            <pc:docMk/>
            <pc:sldMk cId="1133508417" sldId="282"/>
            <ac:picMk id="1026" creationId="{FFC38245-3B6C-0DD1-7AD7-C8495FFD3223}"/>
          </ac:picMkLst>
        </pc:picChg>
        <pc:picChg chg="del">
          <ac:chgData name="Tina O. Willis" userId="c9ad7c9a-c7e7-4e32-b204-1b66c01cfd00" providerId="ADAL" clId="{57778C0A-7D1A-48EC-8D13-F51BA6931823}" dt="2023-04-11T01:08:12.067" v="34" actId="478"/>
          <ac:picMkLst>
            <pc:docMk/>
            <pc:sldMk cId="1133508417" sldId="282"/>
            <ac:picMk id="2050" creationId="{81946ED3-6DF5-28E9-3363-BA3D3FDFCD70}"/>
          </ac:picMkLst>
        </pc:picChg>
      </pc:sldChg>
      <pc:sldChg chg="addSp modSp mod setBg">
        <pc:chgData name="Tina O. Willis" userId="c9ad7c9a-c7e7-4e32-b204-1b66c01cfd00" providerId="ADAL" clId="{57778C0A-7D1A-48EC-8D13-F51BA6931823}" dt="2023-04-11T02:06:45.022" v="582" actId="20577"/>
        <pc:sldMkLst>
          <pc:docMk/>
          <pc:sldMk cId="476803449" sldId="283"/>
        </pc:sldMkLst>
        <pc:spChg chg="mod">
          <ac:chgData name="Tina O. Willis" userId="c9ad7c9a-c7e7-4e32-b204-1b66c01cfd00" providerId="ADAL" clId="{57778C0A-7D1A-48EC-8D13-F51BA6931823}" dt="2023-04-11T02:06:45.022" v="582" actId="20577"/>
          <ac:spMkLst>
            <pc:docMk/>
            <pc:sldMk cId="476803449" sldId="283"/>
            <ac:spMk id="2" creationId="{00000000-0000-0000-0000-000000000000}"/>
          </ac:spMkLst>
        </pc:spChg>
        <pc:spChg chg="add">
          <ac:chgData name="Tina O. Willis" userId="c9ad7c9a-c7e7-4e32-b204-1b66c01cfd00" providerId="ADAL" clId="{57778C0A-7D1A-48EC-8D13-F51BA6931823}" dt="2023-04-11T02:05:08.061" v="542" actId="26606"/>
          <ac:spMkLst>
            <pc:docMk/>
            <pc:sldMk cId="476803449" sldId="283"/>
            <ac:spMk id="7" creationId="{934F1179-B481-4F9E-BCA3-AFB972070F83}"/>
          </ac:spMkLst>
        </pc:spChg>
        <pc:spChg chg="add">
          <ac:chgData name="Tina O. Willis" userId="c9ad7c9a-c7e7-4e32-b204-1b66c01cfd00" providerId="ADAL" clId="{57778C0A-7D1A-48EC-8D13-F51BA6931823}" dt="2023-04-11T02:05:08.061" v="542" actId="26606"/>
          <ac:spMkLst>
            <pc:docMk/>
            <pc:sldMk cId="476803449" sldId="283"/>
            <ac:spMk id="9" creationId="{827DC2C4-B485-428A-BF4A-472D2967F47F}"/>
          </ac:spMkLst>
        </pc:spChg>
        <pc:spChg chg="add">
          <ac:chgData name="Tina O. Willis" userId="c9ad7c9a-c7e7-4e32-b204-1b66c01cfd00" providerId="ADAL" clId="{57778C0A-7D1A-48EC-8D13-F51BA6931823}" dt="2023-04-11T02:05:08.061" v="542" actId="26606"/>
          <ac:spMkLst>
            <pc:docMk/>
            <pc:sldMk cId="476803449" sldId="283"/>
            <ac:spMk id="11" creationId="{EE04B5EB-F158-4507-90DD-BD23620C7CC9}"/>
          </ac:spMkLst>
        </pc:spChg>
      </pc:sldChg>
      <pc:sldChg chg="addSp delSp new mod modClrScheme chgLayout">
        <pc:chgData name="Tina O. Willis" userId="c9ad7c9a-c7e7-4e32-b204-1b66c01cfd00" providerId="ADAL" clId="{57778C0A-7D1A-48EC-8D13-F51BA6931823}" dt="2023-04-11T01:05:40.356" v="32" actId="22"/>
        <pc:sldMkLst>
          <pc:docMk/>
          <pc:sldMk cId="2173043898" sldId="286"/>
        </pc:sldMkLst>
        <pc:spChg chg="del">
          <ac:chgData name="Tina O. Willis" userId="c9ad7c9a-c7e7-4e32-b204-1b66c01cfd00" providerId="ADAL" clId="{57778C0A-7D1A-48EC-8D13-F51BA6931823}" dt="2023-04-11T01:05:38.327" v="31" actId="700"/>
          <ac:spMkLst>
            <pc:docMk/>
            <pc:sldMk cId="2173043898" sldId="286"/>
            <ac:spMk id="2" creationId="{BF7B590F-85F4-DD6A-2C25-412F4715CD48}"/>
          </ac:spMkLst>
        </pc:spChg>
        <pc:picChg chg="add">
          <ac:chgData name="Tina O. Willis" userId="c9ad7c9a-c7e7-4e32-b204-1b66c01cfd00" providerId="ADAL" clId="{57778C0A-7D1A-48EC-8D13-F51BA6931823}" dt="2023-04-11T01:05:40.356" v="32" actId="22"/>
          <ac:picMkLst>
            <pc:docMk/>
            <pc:sldMk cId="2173043898" sldId="286"/>
            <ac:picMk id="4" creationId="{B4E6C326-2538-A320-E705-8012AD77977A}"/>
          </ac:picMkLst>
        </pc:picChg>
      </pc:sldChg>
      <pc:sldChg chg="addSp delSp modSp new mod modClrScheme chgLayout">
        <pc:chgData name="Tina O. Willis" userId="c9ad7c9a-c7e7-4e32-b204-1b66c01cfd00" providerId="ADAL" clId="{57778C0A-7D1A-48EC-8D13-F51BA6931823}" dt="2023-04-11T01:21:59.309" v="133" actId="1076"/>
        <pc:sldMkLst>
          <pc:docMk/>
          <pc:sldMk cId="4028935872" sldId="287"/>
        </pc:sldMkLst>
        <pc:spChg chg="del">
          <ac:chgData name="Tina O. Willis" userId="c9ad7c9a-c7e7-4e32-b204-1b66c01cfd00" providerId="ADAL" clId="{57778C0A-7D1A-48EC-8D13-F51BA6931823}" dt="2023-04-11T01:16:52.269" v="72" actId="700"/>
          <ac:spMkLst>
            <pc:docMk/>
            <pc:sldMk cId="4028935872" sldId="287"/>
            <ac:spMk id="2" creationId="{17B703E4-D6AD-3194-DA9E-61054E3B2DC5}"/>
          </ac:spMkLst>
        </pc:spChg>
        <pc:spChg chg="add mod">
          <ac:chgData name="Tina O. Willis" userId="c9ad7c9a-c7e7-4e32-b204-1b66c01cfd00" providerId="ADAL" clId="{57778C0A-7D1A-48EC-8D13-F51BA6931823}" dt="2023-04-11T01:21:59.309" v="133" actId="1076"/>
          <ac:spMkLst>
            <pc:docMk/>
            <pc:sldMk cId="4028935872" sldId="287"/>
            <ac:spMk id="4" creationId="{1F153946-1CE4-9941-D4CC-DBCFCEB5BB62}"/>
          </ac:spMkLst>
        </pc:spChg>
        <pc:spChg chg="add del mod">
          <ac:chgData name="Tina O. Willis" userId="c9ad7c9a-c7e7-4e32-b204-1b66c01cfd00" providerId="ADAL" clId="{57778C0A-7D1A-48EC-8D13-F51BA6931823}" dt="2023-04-11T01:21:35.185" v="128" actId="478"/>
          <ac:spMkLst>
            <pc:docMk/>
            <pc:sldMk cId="4028935872" sldId="287"/>
            <ac:spMk id="5" creationId="{E11AF23D-0371-B0F0-4504-9CE612A2B5B8}"/>
          </ac:spMkLst>
        </pc:spChg>
        <pc:spChg chg="add del mod">
          <ac:chgData name="Tina O. Willis" userId="c9ad7c9a-c7e7-4e32-b204-1b66c01cfd00" providerId="ADAL" clId="{57778C0A-7D1A-48EC-8D13-F51BA6931823}" dt="2023-04-11T01:21:29.409" v="125" actId="478"/>
          <ac:spMkLst>
            <pc:docMk/>
            <pc:sldMk cId="4028935872" sldId="287"/>
            <ac:spMk id="6" creationId="{7D212C80-F223-F0B5-C1F4-52B3255E5760}"/>
          </ac:spMkLst>
        </pc:spChg>
        <pc:picChg chg="add mod">
          <ac:chgData name="Tina O. Willis" userId="c9ad7c9a-c7e7-4e32-b204-1b66c01cfd00" providerId="ADAL" clId="{57778C0A-7D1A-48EC-8D13-F51BA6931823}" dt="2023-04-11T01:21:52.649" v="132" actId="1076"/>
          <ac:picMkLst>
            <pc:docMk/>
            <pc:sldMk cId="4028935872" sldId="287"/>
            <ac:picMk id="13" creationId="{CA6EA3DE-73E6-C5B1-1393-751703B3B7AC}"/>
          </ac:picMkLst>
        </pc:picChg>
        <pc:cxnChg chg="add del mod">
          <ac:chgData name="Tina O. Willis" userId="c9ad7c9a-c7e7-4e32-b204-1b66c01cfd00" providerId="ADAL" clId="{57778C0A-7D1A-48EC-8D13-F51BA6931823}" dt="2023-04-11T01:21:31.413" v="126" actId="478"/>
          <ac:cxnSpMkLst>
            <pc:docMk/>
            <pc:sldMk cId="4028935872" sldId="287"/>
            <ac:cxnSpMk id="8" creationId="{0A903AE2-B48F-8B38-6F92-CD48AB0C42D8}"/>
          </ac:cxnSpMkLst>
        </pc:cxnChg>
        <pc:cxnChg chg="add del mod">
          <ac:chgData name="Tina O. Willis" userId="c9ad7c9a-c7e7-4e32-b204-1b66c01cfd00" providerId="ADAL" clId="{57778C0A-7D1A-48EC-8D13-F51BA6931823}" dt="2023-04-11T01:21:33.172" v="127" actId="478"/>
          <ac:cxnSpMkLst>
            <pc:docMk/>
            <pc:sldMk cId="4028935872" sldId="287"/>
            <ac:cxnSpMk id="9" creationId="{88C6D1BE-5FC8-B543-5D1A-242E87EF3AC1}"/>
          </ac:cxnSpMkLst>
        </pc:cxnChg>
      </pc:sldChg>
      <pc:sldChg chg="addSp delSp add del setBg delDesignElem">
        <pc:chgData name="Tina O. Willis" userId="c9ad7c9a-c7e7-4e32-b204-1b66c01cfd00" providerId="ADAL" clId="{57778C0A-7D1A-48EC-8D13-F51BA6931823}" dt="2023-04-11T01:49:02.382" v="367"/>
        <pc:sldMkLst>
          <pc:docMk/>
          <pc:sldMk cId="617201977" sldId="288"/>
        </pc:sldMkLst>
        <pc:spChg chg="add del">
          <ac:chgData name="Tina O. Willis" userId="c9ad7c9a-c7e7-4e32-b204-1b66c01cfd00" providerId="ADAL" clId="{57778C0A-7D1A-48EC-8D13-F51BA6931823}" dt="2023-04-11T01:49:02.382" v="367"/>
          <ac:spMkLst>
            <pc:docMk/>
            <pc:sldMk cId="617201977" sldId="288"/>
            <ac:spMk id="7" creationId="{934F1179-B481-4F9E-BCA3-AFB972070F83}"/>
          </ac:spMkLst>
        </pc:spChg>
        <pc:spChg chg="add del">
          <ac:chgData name="Tina O. Willis" userId="c9ad7c9a-c7e7-4e32-b204-1b66c01cfd00" providerId="ADAL" clId="{57778C0A-7D1A-48EC-8D13-F51BA6931823}" dt="2023-04-11T01:49:02.382" v="367"/>
          <ac:spMkLst>
            <pc:docMk/>
            <pc:sldMk cId="617201977" sldId="288"/>
            <ac:spMk id="9" creationId="{827DC2C4-B485-428A-BF4A-472D2967F47F}"/>
          </ac:spMkLst>
        </pc:spChg>
        <pc:spChg chg="add del">
          <ac:chgData name="Tina O. Willis" userId="c9ad7c9a-c7e7-4e32-b204-1b66c01cfd00" providerId="ADAL" clId="{57778C0A-7D1A-48EC-8D13-F51BA6931823}" dt="2023-04-11T01:49:02.382" v="367"/>
          <ac:spMkLst>
            <pc:docMk/>
            <pc:sldMk cId="617201977" sldId="288"/>
            <ac:spMk id="11" creationId="{EE04B5EB-F158-4507-90DD-BD23620C7CC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69424"/>
          </a:xfrm>
          <a:prstGeom prst="rect">
            <a:avLst/>
          </a:prstGeom>
        </p:spPr>
        <p:txBody>
          <a:bodyPr vert="horz" lIns="94229" tIns="47114" rIns="94229" bIns="47114" rtlCol="0"/>
          <a:lstStyle>
            <a:lvl1pPr algn="r">
              <a:defRPr sz="1200"/>
            </a:lvl1pPr>
          </a:lstStyle>
          <a:p>
            <a:fld id="{16BBDC12-B58C-407A-A1B6-5E6020E39536}" type="datetimeFigureOut">
              <a:rPr lang="en-US" smtClean="0"/>
              <a:t>4/16/2023</a:t>
            </a:fld>
            <a:endParaRPr lang="en-US"/>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69424"/>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lIns="94229" tIns="47114" rIns="94229" bIns="47114" rtlCol="0" anchor="b"/>
          <a:lstStyle>
            <a:lvl1pPr algn="r">
              <a:defRPr sz="1200"/>
            </a:lvl1pPr>
          </a:lstStyle>
          <a:p>
            <a:fld id="{54350463-7C03-43CD-937E-767844FBA82D}" type="slidenum">
              <a:rPr lang="en-US" smtClean="0"/>
              <a:t>‹#›</a:t>
            </a:fld>
            <a:endParaRPr lang="en-US"/>
          </a:p>
        </p:txBody>
      </p:sp>
    </p:spTree>
    <p:extLst>
      <p:ext uri="{BB962C8B-B14F-4D97-AF65-F5344CB8AC3E}">
        <p14:creationId xmlns:p14="http://schemas.microsoft.com/office/powerpoint/2010/main" val="31745694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must do better with Alcohol Safety and Loss Prevention.  Lets look at an</a:t>
            </a:r>
            <a:r>
              <a:rPr lang="en-US" baseline="0" dirty="0"/>
              <a:t> actual lawsuit </a:t>
            </a:r>
            <a:endParaRPr lang="en-US" dirty="0"/>
          </a:p>
        </p:txBody>
      </p:sp>
      <p:sp>
        <p:nvSpPr>
          <p:cNvPr id="4" name="Slide Number Placeholder 3"/>
          <p:cNvSpPr>
            <a:spLocks noGrp="1"/>
          </p:cNvSpPr>
          <p:nvPr>
            <p:ph type="sldNum" sz="quarter" idx="10"/>
          </p:nvPr>
        </p:nvSpPr>
        <p:spPr/>
        <p:txBody>
          <a:bodyPr/>
          <a:lstStyle/>
          <a:p>
            <a:fld id="{54350463-7C03-43CD-937E-767844FBA82D}" type="slidenum">
              <a:rPr lang="en-US" smtClean="0"/>
              <a:t>1</a:t>
            </a:fld>
            <a:endParaRPr lang="en-US"/>
          </a:p>
        </p:txBody>
      </p:sp>
    </p:spTree>
    <p:extLst>
      <p:ext uri="{BB962C8B-B14F-4D97-AF65-F5344CB8AC3E}">
        <p14:creationId xmlns:p14="http://schemas.microsoft.com/office/powerpoint/2010/main" val="34027505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put together a written policy</a:t>
            </a:r>
            <a:r>
              <a:rPr lang="en-US" baseline="0" dirty="0"/>
              <a:t> for your lodge, This would be a very good starting point</a:t>
            </a:r>
            <a:endParaRPr lang="en-US" dirty="0"/>
          </a:p>
        </p:txBody>
      </p:sp>
      <p:sp>
        <p:nvSpPr>
          <p:cNvPr id="4" name="Slide Number Placeholder 3"/>
          <p:cNvSpPr>
            <a:spLocks noGrp="1"/>
          </p:cNvSpPr>
          <p:nvPr>
            <p:ph type="sldNum" sz="quarter" idx="10"/>
          </p:nvPr>
        </p:nvSpPr>
        <p:spPr/>
        <p:txBody>
          <a:bodyPr/>
          <a:lstStyle/>
          <a:p>
            <a:fld id="{54350463-7C03-43CD-937E-767844FBA82D}" type="slidenum">
              <a:rPr lang="en-US" smtClean="0"/>
              <a:t>19</a:t>
            </a:fld>
            <a:endParaRPr lang="en-US"/>
          </a:p>
        </p:txBody>
      </p:sp>
    </p:spTree>
    <p:extLst>
      <p:ext uri="{BB962C8B-B14F-4D97-AF65-F5344CB8AC3E}">
        <p14:creationId xmlns:p14="http://schemas.microsoft.com/office/powerpoint/2010/main" val="9504135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one of the many reasons</a:t>
            </a:r>
            <a:r>
              <a:rPr lang="en-US" baseline="0" dirty="0"/>
              <a:t> for Section 17.052 in the Grand Lodge Statutes. We can no longer continue to do business at what</a:t>
            </a:r>
          </a:p>
          <a:p>
            <a:r>
              <a:rPr lang="en-US" baseline="0" dirty="0"/>
              <a:t>has been done in the past.   </a:t>
            </a:r>
            <a:endParaRPr lang="en-US" dirty="0"/>
          </a:p>
        </p:txBody>
      </p:sp>
      <p:sp>
        <p:nvSpPr>
          <p:cNvPr id="4" name="Slide Number Placeholder 3"/>
          <p:cNvSpPr>
            <a:spLocks noGrp="1"/>
          </p:cNvSpPr>
          <p:nvPr>
            <p:ph type="sldNum" sz="quarter" idx="10"/>
          </p:nvPr>
        </p:nvSpPr>
        <p:spPr/>
        <p:txBody>
          <a:bodyPr/>
          <a:lstStyle/>
          <a:p>
            <a:fld id="{54350463-7C03-43CD-937E-767844FBA82D}" type="slidenum">
              <a:rPr lang="en-US" smtClean="0"/>
              <a:t>20</a:t>
            </a:fld>
            <a:endParaRPr lang="en-US"/>
          </a:p>
        </p:txBody>
      </p:sp>
    </p:spTree>
    <p:extLst>
      <p:ext uri="{BB962C8B-B14F-4D97-AF65-F5344CB8AC3E}">
        <p14:creationId xmlns:p14="http://schemas.microsoft.com/office/powerpoint/2010/main" val="39423371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 this permit,</a:t>
            </a:r>
            <a:r>
              <a:rPr lang="en-US" baseline="0" dirty="0"/>
              <a:t> the lodge MUST use their own trained bartenders. Self service of any type is not allowed</a:t>
            </a:r>
            <a:endParaRPr lang="en-US" dirty="0"/>
          </a:p>
        </p:txBody>
      </p:sp>
      <p:sp>
        <p:nvSpPr>
          <p:cNvPr id="4" name="Slide Number Placeholder 3"/>
          <p:cNvSpPr>
            <a:spLocks noGrp="1"/>
          </p:cNvSpPr>
          <p:nvPr>
            <p:ph type="sldNum" sz="quarter" idx="10"/>
          </p:nvPr>
        </p:nvSpPr>
        <p:spPr/>
        <p:txBody>
          <a:bodyPr/>
          <a:lstStyle/>
          <a:p>
            <a:fld id="{54350463-7C03-43CD-937E-767844FBA82D}" type="slidenum">
              <a:rPr lang="en-US" smtClean="0"/>
              <a:t>25</a:t>
            </a:fld>
            <a:endParaRPr lang="en-US"/>
          </a:p>
        </p:txBody>
      </p:sp>
    </p:spTree>
    <p:extLst>
      <p:ext uri="{BB962C8B-B14F-4D97-AF65-F5344CB8AC3E}">
        <p14:creationId xmlns:p14="http://schemas.microsoft.com/office/powerpoint/2010/main" val="4845411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is a lot of information on these web sites, I just passed on to you where to go with just</a:t>
            </a:r>
            <a:r>
              <a:rPr lang="en-US" baseline="0" dirty="0"/>
              <a:t> a </a:t>
            </a:r>
            <a:r>
              <a:rPr lang="en-US" dirty="0"/>
              <a:t>little information from each area. With the</a:t>
            </a:r>
          </a:p>
          <a:p>
            <a:r>
              <a:rPr lang="en-US" baseline="0" dirty="0"/>
              <a:t>areas identified, each Lodge can start building their written policy and a good person would be your Lodge Accident Prevention Manager</a:t>
            </a:r>
          </a:p>
          <a:p>
            <a:r>
              <a:rPr lang="en-US" baseline="0" dirty="0"/>
              <a:t>Prevention Manager.  </a:t>
            </a:r>
            <a:r>
              <a:rPr lang="en-US" dirty="0"/>
              <a:t>  </a:t>
            </a:r>
            <a:r>
              <a:rPr lang="en-US" baseline="0" dirty="0"/>
              <a:t> </a:t>
            </a:r>
            <a:r>
              <a:rPr lang="en-US" dirty="0"/>
              <a:t> </a:t>
            </a:r>
          </a:p>
        </p:txBody>
      </p:sp>
      <p:sp>
        <p:nvSpPr>
          <p:cNvPr id="4" name="Slide Number Placeholder 3"/>
          <p:cNvSpPr>
            <a:spLocks noGrp="1"/>
          </p:cNvSpPr>
          <p:nvPr>
            <p:ph type="sldNum" sz="quarter" idx="10"/>
          </p:nvPr>
        </p:nvSpPr>
        <p:spPr/>
        <p:txBody>
          <a:bodyPr/>
          <a:lstStyle/>
          <a:p>
            <a:fld id="{54350463-7C03-43CD-937E-767844FBA82D}" type="slidenum">
              <a:rPr lang="en-US" smtClean="0"/>
              <a:t>27</a:t>
            </a:fld>
            <a:endParaRPr lang="en-US"/>
          </a:p>
        </p:txBody>
      </p:sp>
    </p:spTree>
    <p:extLst>
      <p:ext uri="{BB962C8B-B14F-4D97-AF65-F5344CB8AC3E}">
        <p14:creationId xmlns:p14="http://schemas.microsoft.com/office/powerpoint/2010/main" val="42306624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against the Florida Law to sell to non members.</a:t>
            </a:r>
            <a:r>
              <a:rPr lang="en-US" baseline="0" dirty="0"/>
              <a:t> Florida Administrative Code chapter 61A-3.019</a:t>
            </a:r>
            <a:endParaRPr lang="en-US" dirty="0"/>
          </a:p>
        </p:txBody>
      </p:sp>
      <p:sp>
        <p:nvSpPr>
          <p:cNvPr id="4" name="Slide Number Placeholder 3"/>
          <p:cNvSpPr>
            <a:spLocks noGrp="1"/>
          </p:cNvSpPr>
          <p:nvPr>
            <p:ph type="sldNum" sz="quarter" idx="10"/>
          </p:nvPr>
        </p:nvSpPr>
        <p:spPr/>
        <p:txBody>
          <a:bodyPr/>
          <a:lstStyle/>
          <a:p>
            <a:fld id="{54350463-7C03-43CD-937E-767844FBA82D}" type="slidenum">
              <a:rPr lang="en-US" smtClean="0"/>
              <a:t>3</a:t>
            </a:fld>
            <a:endParaRPr lang="en-US"/>
          </a:p>
        </p:txBody>
      </p:sp>
    </p:spTree>
    <p:extLst>
      <p:ext uri="{BB962C8B-B14F-4D97-AF65-F5344CB8AC3E}">
        <p14:creationId xmlns:p14="http://schemas.microsoft.com/office/powerpoint/2010/main" val="12613758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information that has been in</a:t>
            </a:r>
            <a:r>
              <a:rPr lang="en-US" baseline="0" dirty="0"/>
              <a:t> the Business Practices Library for a number of years</a:t>
            </a:r>
            <a:endParaRPr lang="en-US" dirty="0"/>
          </a:p>
        </p:txBody>
      </p:sp>
      <p:sp>
        <p:nvSpPr>
          <p:cNvPr id="4" name="Slide Number Placeholder 3"/>
          <p:cNvSpPr>
            <a:spLocks noGrp="1"/>
          </p:cNvSpPr>
          <p:nvPr>
            <p:ph type="sldNum" sz="quarter" idx="10"/>
          </p:nvPr>
        </p:nvSpPr>
        <p:spPr/>
        <p:txBody>
          <a:bodyPr/>
          <a:lstStyle/>
          <a:p>
            <a:fld id="{54350463-7C03-43CD-937E-767844FBA82D}" type="slidenum">
              <a:rPr lang="en-US" smtClean="0"/>
              <a:t>5</a:t>
            </a:fld>
            <a:endParaRPr lang="en-US"/>
          </a:p>
        </p:txBody>
      </p:sp>
    </p:spTree>
    <p:extLst>
      <p:ext uri="{BB962C8B-B14F-4D97-AF65-F5344CB8AC3E}">
        <p14:creationId xmlns:p14="http://schemas.microsoft.com/office/powerpoint/2010/main" val="8175871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are you, the Lodge officers going to ensure the directive is being enforced if you do</a:t>
            </a:r>
            <a:r>
              <a:rPr lang="en-US" baseline="0" dirty="0"/>
              <a:t> not know what the local laws are? Would a </a:t>
            </a:r>
          </a:p>
          <a:p>
            <a:r>
              <a:rPr lang="en-US" baseline="0" dirty="0"/>
              <a:t>Written policy help?</a:t>
            </a:r>
            <a:endParaRPr lang="en-US" dirty="0"/>
          </a:p>
        </p:txBody>
      </p:sp>
      <p:sp>
        <p:nvSpPr>
          <p:cNvPr id="4" name="Slide Number Placeholder 3"/>
          <p:cNvSpPr>
            <a:spLocks noGrp="1"/>
          </p:cNvSpPr>
          <p:nvPr>
            <p:ph type="sldNum" sz="quarter" idx="10"/>
          </p:nvPr>
        </p:nvSpPr>
        <p:spPr/>
        <p:txBody>
          <a:bodyPr/>
          <a:lstStyle/>
          <a:p>
            <a:fld id="{54350463-7C03-43CD-937E-767844FBA82D}" type="slidenum">
              <a:rPr lang="en-US" smtClean="0"/>
              <a:t>8</a:t>
            </a:fld>
            <a:endParaRPr lang="en-US"/>
          </a:p>
        </p:txBody>
      </p:sp>
    </p:spTree>
    <p:extLst>
      <p:ext uri="{BB962C8B-B14F-4D97-AF65-F5344CB8AC3E}">
        <p14:creationId xmlns:p14="http://schemas.microsoft.com/office/powerpoint/2010/main" val="37306160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will be introducing</a:t>
            </a:r>
            <a:r>
              <a:rPr lang="en-US" baseline="0" dirty="0"/>
              <a:t> eight areas</a:t>
            </a:r>
            <a:endParaRPr lang="en-US" dirty="0"/>
          </a:p>
        </p:txBody>
      </p:sp>
      <p:sp>
        <p:nvSpPr>
          <p:cNvPr id="4" name="Slide Number Placeholder 3"/>
          <p:cNvSpPr>
            <a:spLocks noGrp="1"/>
          </p:cNvSpPr>
          <p:nvPr>
            <p:ph type="sldNum" sz="quarter" idx="10"/>
          </p:nvPr>
        </p:nvSpPr>
        <p:spPr/>
        <p:txBody>
          <a:bodyPr/>
          <a:lstStyle/>
          <a:p>
            <a:fld id="{54350463-7C03-43CD-937E-767844FBA82D}" type="slidenum">
              <a:rPr lang="en-US" smtClean="0"/>
              <a:t>11</a:t>
            </a:fld>
            <a:endParaRPr lang="en-US"/>
          </a:p>
        </p:txBody>
      </p:sp>
    </p:spTree>
    <p:extLst>
      <p:ext uri="{BB962C8B-B14F-4D97-AF65-F5344CB8AC3E}">
        <p14:creationId xmlns:p14="http://schemas.microsoft.com/office/powerpoint/2010/main" val="3908528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Eight references have been listed. The Exalted Ruler,</a:t>
            </a:r>
            <a:r>
              <a:rPr lang="en-US" baseline="0" dirty="0"/>
              <a:t> every member of the House Committee and Lodge Accident Prevention manager</a:t>
            </a:r>
          </a:p>
          <a:p>
            <a:r>
              <a:rPr lang="en-US" baseline="0" dirty="0"/>
              <a:t>MUST know what is in these references regarding Alcohol.</a:t>
            </a:r>
            <a:endParaRPr lang="en-US" dirty="0"/>
          </a:p>
        </p:txBody>
      </p:sp>
      <p:sp>
        <p:nvSpPr>
          <p:cNvPr id="4" name="Slide Number Placeholder 3"/>
          <p:cNvSpPr>
            <a:spLocks noGrp="1"/>
          </p:cNvSpPr>
          <p:nvPr>
            <p:ph type="sldNum" sz="quarter" idx="10"/>
          </p:nvPr>
        </p:nvSpPr>
        <p:spPr/>
        <p:txBody>
          <a:bodyPr/>
          <a:lstStyle/>
          <a:p>
            <a:fld id="{54350463-7C03-43CD-937E-767844FBA82D}" type="slidenum">
              <a:rPr lang="en-US" smtClean="0"/>
              <a:t>13</a:t>
            </a:fld>
            <a:endParaRPr lang="en-US"/>
          </a:p>
        </p:txBody>
      </p:sp>
    </p:spTree>
    <p:extLst>
      <p:ext uri="{BB962C8B-B14F-4D97-AF65-F5344CB8AC3E}">
        <p14:creationId xmlns:p14="http://schemas.microsoft.com/office/powerpoint/2010/main" val="39249383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Click on Instant Public Records, Alcoholic</a:t>
            </a:r>
            <a:r>
              <a:rPr lang="en-US" baseline="0" dirty="0"/>
              <a:t> Beverages and Tobacco, Statutes &amp; Rules</a:t>
            </a:r>
            <a:endParaRPr lang="en-US" dirty="0"/>
          </a:p>
        </p:txBody>
      </p:sp>
      <p:sp>
        <p:nvSpPr>
          <p:cNvPr id="4" name="Slide Number Placeholder 3"/>
          <p:cNvSpPr>
            <a:spLocks noGrp="1"/>
          </p:cNvSpPr>
          <p:nvPr>
            <p:ph type="sldNum" sz="quarter" idx="10"/>
          </p:nvPr>
        </p:nvSpPr>
        <p:spPr/>
        <p:txBody>
          <a:bodyPr/>
          <a:lstStyle/>
          <a:p>
            <a:fld id="{54350463-7C03-43CD-937E-767844FBA82D}" type="slidenum">
              <a:rPr lang="en-US" smtClean="0"/>
              <a:t>15</a:t>
            </a:fld>
            <a:endParaRPr lang="en-US"/>
          </a:p>
        </p:txBody>
      </p:sp>
    </p:spTree>
    <p:extLst>
      <p:ext uri="{BB962C8B-B14F-4D97-AF65-F5344CB8AC3E}">
        <p14:creationId xmlns:p14="http://schemas.microsoft.com/office/powerpoint/2010/main" val="33405270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look at information</a:t>
            </a:r>
            <a:r>
              <a:rPr lang="en-US" baseline="0" dirty="0"/>
              <a:t> is some of the documents</a:t>
            </a:r>
            <a:endParaRPr lang="en-US" dirty="0"/>
          </a:p>
        </p:txBody>
      </p:sp>
      <p:sp>
        <p:nvSpPr>
          <p:cNvPr id="4" name="Slide Number Placeholder 3"/>
          <p:cNvSpPr>
            <a:spLocks noGrp="1"/>
          </p:cNvSpPr>
          <p:nvPr>
            <p:ph type="sldNum" sz="quarter" idx="10"/>
          </p:nvPr>
        </p:nvSpPr>
        <p:spPr/>
        <p:txBody>
          <a:bodyPr/>
          <a:lstStyle/>
          <a:p>
            <a:fld id="{54350463-7C03-43CD-937E-767844FBA82D}" type="slidenum">
              <a:rPr lang="en-US" smtClean="0"/>
              <a:t>16</a:t>
            </a:fld>
            <a:endParaRPr lang="en-US"/>
          </a:p>
        </p:txBody>
      </p:sp>
    </p:spTree>
    <p:extLst>
      <p:ext uri="{BB962C8B-B14F-4D97-AF65-F5344CB8AC3E}">
        <p14:creationId xmlns:p14="http://schemas.microsoft.com/office/powerpoint/2010/main" val="39562109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 the Grand Lodge trying</a:t>
            </a:r>
            <a:r>
              <a:rPr lang="en-US" baseline="0" dirty="0"/>
              <a:t> to tell us something by putting the same information in three different manuals?</a:t>
            </a:r>
            <a:endParaRPr lang="en-US" dirty="0"/>
          </a:p>
        </p:txBody>
      </p:sp>
      <p:sp>
        <p:nvSpPr>
          <p:cNvPr id="4" name="Slide Number Placeholder 3"/>
          <p:cNvSpPr>
            <a:spLocks noGrp="1"/>
          </p:cNvSpPr>
          <p:nvPr>
            <p:ph type="sldNum" sz="quarter" idx="10"/>
          </p:nvPr>
        </p:nvSpPr>
        <p:spPr/>
        <p:txBody>
          <a:bodyPr/>
          <a:lstStyle/>
          <a:p>
            <a:fld id="{54350463-7C03-43CD-937E-767844FBA82D}" type="slidenum">
              <a:rPr lang="en-US" smtClean="0"/>
              <a:t>18</a:t>
            </a:fld>
            <a:endParaRPr lang="en-US"/>
          </a:p>
        </p:txBody>
      </p:sp>
    </p:spTree>
    <p:extLst>
      <p:ext uri="{BB962C8B-B14F-4D97-AF65-F5344CB8AC3E}">
        <p14:creationId xmlns:p14="http://schemas.microsoft.com/office/powerpoint/2010/main" val="9989993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2F9867C-2B49-2253-D0DF-4EDEF73B03E7}"/>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xmlns="" id="{A133615E-BE63-EFA1-D540-B555F02722C5}"/>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xmlns="" id="{5D8EBD05-013F-01C2-7628-D2805AD8A713}"/>
              </a:ext>
            </a:extLst>
          </p:cNvPr>
          <p:cNvSpPr>
            <a:spLocks noGrp="1"/>
          </p:cNvSpPr>
          <p:nvPr>
            <p:ph type="dt" sz="half" idx="10"/>
          </p:nvPr>
        </p:nvSpPr>
        <p:spPr/>
        <p:txBody>
          <a:bodyPr/>
          <a:lstStyle/>
          <a:p>
            <a:fld id="{9CD66EB8-1EF7-4818-8A07-F2E041ED8023}" type="datetimeFigureOut">
              <a:rPr lang="en-US" smtClean="0"/>
              <a:t>4/16/2023</a:t>
            </a:fld>
            <a:endParaRPr lang="en-US"/>
          </a:p>
        </p:txBody>
      </p:sp>
      <p:sp>
        <p:nvSpPr>
          <p:cNvPr id="5" name="Footer Placeholder 4">
            <a:extLst>
              <a:ext uri="{FF2B5EF4-FFF2-40B4-BE49-F238E27FC236}">
                <a16:creationId xmlns:a16="http://schemas.microsoft.com/office/drawing/2014/main" xmlns="" id="{4A7C97D7-B1BD-84C9-6064-7DFCD4F2E3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6CC2BE5-1266-9CE1-B627-14FD8EDEB6FD}"/>
              </a:ext>
            </a:extLst>
          </p:cNvPr>
          <p:cNvSpPr>
            <a:spLocks noGrp="1"/>
          </p:cNvSpPr>
          <p:nvPr>
            <p:ph type="sldNum" sz="quarter" idx="12"/>
          </p:nvPr>
        </p:nvSpPr>
        <p:spPr/>
        <p:txBody>
          <a:bodyPr/>
          <a:lstStyle/>
          <a:p>
            <a:fld id="{709B6B6A-E7A9-45D4-9201-742596CC520E}" type="slidenum">
              <a:rPr lang="en-US" smtClean="0"/>
              <a:t>‹#›</a:t>
            </a:fld>
            <a:endParaRPr lang="en-US"/>
          </a:p>
        </p:txBody>
      </p:sp>
    </p:spTree>
    <p:extLst>
      <p:ext uri="{BB962C8B-B14F-4D97-AF65-F5344CB8AC3E}">
        <p14:creationId xmlns:p14="http://schemas.microsoft.com/office/powerpoint/2010/main" val="18638359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337E735-7C07-5F2C-7D91-9B212AA028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C4DD3FFE-E4C2-92C1-4E5A-687C8A29E73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C6BB5FE5-A036-0640-78B5-67B6C6D3AAA0}"/>
              </a:ext>
            </a:extLst>
          </p:cNvPr>
          <p:cNvSpPr>
            <a:spLocks noGrp="1"/>
          </p:cNvSpPr>
          <p:nvPr>
            <p:ph type="dt" sz="half" idx="10"/>
          </p:nvPr>
        </p:nvSpPr>
        <p:spPr/>
        <p:txBody>
          <a:bodyPr/>
          <a:lstStyle/>
          <a:p>
            <a:fld id="{9CD66EB8-1EF7-4818-8A07-F2E041ED8023}" type="datetimeFigureOut">
              <a:rPr lang="en-US" smtClean="0"/>
              <a:t>4/16/2023</a:t>
            </a:fld>
            <a:endParaRPr lang="en-US"/>
          </a:p>
        </p:txBody>
      </p:sp>
      <p:sp>
        <p:nvSpPr>
          <p:cNvPr id="5" name="Footer Placeholder 4">
            <a:extLst>
              <a:ext uri="{FF2B5EF4-FFF2-40B4-BE49-F238E27FC236}">
                <a16:creationId xmlns:a16="http://schemas.microsoft.com/office/drawing/2014/main" xmlns="" id="{BE63DD89-3353-247D-C213-838171CF6E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61EB4E14-9EEA-6991-ECF8-2810C0AE9578}"/>
              </a:ext>
            </a:extLst>
          </p:cNvPr>
          <p:cNvSpPr>
            <a:spLocks noGrp="1"/>
          </p:cNvSpPr>
          <p:nvPr>
            <p:ph type="sldNum" sz="quarter" idx="12"/>
          </p:nvPr>
        </p:nvSpPr>
        <p:spPr/>
        <p:txBody>
          <a:bodyPr/>
          <a:lstStyle/>
          <a:p>
            <a:fld id="{709B6B6A-E7A9-45D4-9201-742596CC520E}" type="slidenum">
              <a:rPr lang="en-US" smtClean="0"/>
              <a:t>‹#›</a:t>
            </a:fld>
            <a:endParaRPr lang="en-US"/>
          </a:p>
        </p:txBody>
      </p:sp>
    </p:spTree>
    <p:extLst>
      <p:ext uri="{BB962C8B-B14F-4D97-AF65-F5344CB8AC3E}">
        <p14:creationId xmlns:p14="http://schemas.microsoft.com/office/powerpoint/2010/main" val="3834093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FEDA5761-1E04-B5E4-11F0-805A31083DF2}"/>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A03CC920-5C9B-0A79-F4D5-8EFFCFF46ACA}"/>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4BA87B16-28A1-A088-9F0E-43784FA1451E}"/>
              </a:ext>
            </a:extLst>
          </p:cNvPr>
          <p:cNvSpPr>
            <a:spLocks noGrp="1"/>
          </p:cNvSpPr>
          <p:nvPr>
            <p:ph type="dt" sz="half" idx="10"/>
          </p:nvPr>
        </p:nvSpPr>
        <p:spPr/>
        <p:txBody>
          <a:bodyPr/>
          <a:lstStyle/>
          <a:p>
            <a:fld id="{9CD66EB8-1EF7-4818-8A07-F2E041ED8023}" type="datetimeFigureOut">
              <a:rPr lang="en-US" smtClean="0"/>
              <a:t>4/16/2023</a:t>
            </a:fld>
            <a:endParaRPr lang="en-US"/>
          </a:p>
        </p:txBody>
      </p:sp>
      <p:sp>
        <p:nvSpPr>
          <p:cNvPr id="5" name="Footer Placeholder 4">
            <a:extLst>
              <a:ext uri="{FF2B5EF4-FFF2-40B4-BE49-F238E27FC236}">
                <a16:creationId xmlns:a16="http://schemas.microsoft.com/office/drawing/2014/main" xmlns="" id="{5C3F1599-2838-A785-86DB-F474EFA799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A8489ABC-4376-2094-6B10-5131A982F77D}"/>
              </a:ext>
            </a:extLst>
          </p:cNvPr>
          <p:cNvSpPr>
            <a:spLocks noGrp="1"/>
          </p:cNvSpPr>
          <p:nvPr>
            <p:ph type="sldNum" sz="quarter" idx="12"/>
          </p:nvPr>
        </p:nvSpPr>
        <p:spPr/>
        <p:txBody>
          <a:bodyPr/>
          <a:lstStyle/>
          <a:p>
            <a:fld id="{709B6B6A-E7A9-45D4-9201-742596CC520E}" type="slidenum">
              <a:rPr lang="en-US" smtClean="0"/>
              <a:t>‹#›</a:t>
            </a:fld>
            <a:endParaRPr lang="en-US"/>
          </a:p>
        </p:txBody>
      </p:sp>
    </p:spTree>
    <p:extLst>
      <p:ext uri="{BB962C8B-B14F-4D97-AF65-F5344CB8AC3E}">
        <p14:creationId xmlns:p14="http://schemas.microsoft.com/office/powerpoint/2010/main" val="2911935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3E71893-9D56-20BA-3B5A-D935CCAF9A8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A443E756-26D2-A0BA-B03D-23990847C5D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F6855DCE-72C9-331A-DED7-7CD86EBFA3E3}"/>
              </a:ext>
            </a:extLst>
          </p:cNvPr>
          <p:cNvSpPr>
            <a:spLocks noGrp="1"/>
          </p:cNvSpPr>
          <p:nvPr>
            <p:ph type="dt" sz="half" idx="10"/>
          </p:nvPr>
        </p:nvSpPr>
        <p:spPr/>
        <p:txBody>
          <a:bodyPr/>
          <a:lstStyle/>
          <a:p>
            <a:fld id="{9CD66EB8-1EF7-4818-8A07-F2E041ED8023}" type="datetimeFigureOut">
              <a:rPr lang="en-US" smtClean="0"/>
              <a:t>4/16/2023</a:t>
            </a:fld>
            <a:endParaRPr lang="en-US"/>
          </a:p>
        </p:txBody>
      </p:sp>
      <p:sp>
        <p:nvSpPr>
          <p:cNvPr id="5" name="Footer Placeholder 4">
            <a:extLst>
              <a:ext uri="{FF2B5EF4-FFF2-40B4-BE49-F238E27FC236}">
                <a16:creationId xmlns:a16="http://schemas.microsoft.com/office/drawing/2014/main" xmlns="" id="{A6C0751C-60FD-0312-F8E3-6FA3307EE0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FA94927-4AE5-995F-4099-80082E320BEB}"/>
              </a:ext>
            </a:extLst>
          </p:cNvPr>
          <p:cNvSpPr>
            <a:spLocks noGrp="1"/>
          </p:cNvSpPr>
          <p:nvPr>
            <p:ph type="sldNum" sz="quarter" idx="12"/>
          </p:nvPr>
        </p:nvSpPr>
        <p:spPr/>
        <p:txBody>
          <a:bodyPr/>
          <a:lstStyle/>
          <a:p>
            <a:fld id="{709B6B6A-E7A9-45D4-9201-742596CC520E}" type="slidenum">
              <a:rPr lang="en-US" smtClean="0"/>
              <a:t>‹#›</a:t>
            </a:fld>
            <a:endParaRPr lang="en-US"/>
          </a:p>
        </p:txBody>
      </p:sp>
    </p:spTree>
    <p:extLst>
      <p:ext uri="{BB962C8B-B14F-4D97-AF65-F5344CB8AC3E}">
        <p14:creationId xmlns:p14="http://schemas.microsoft.com/office/powerpoint/2010/main" val="1319908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DB9CCBB-5EB0-E35C-C3B7-7E83A6BB286C}"/>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xmlns="" id="{0C1A1927-D877-0C26-679B-5A4E27B66F6F}"/>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21E45A88-5C2F-CFED-058E-8F4C8BB2538A}"/>
              </a:ext>
            </a:extLst>
          </p:cNvPr>
          <p:cNvSpPr>
            <a:spLocks noGrp="1"/>
          </p:cNvSpPr>
          <p:nvPr>
            <p:ph type="dt" sz="half" idx="10"/>
          </p:nvPr>
        </p:nvSpPr>
        <p:spPr/>
        <p:txBody>
          <a:bodyPr/>
          <a:lstStyle/>
          <a:p>
            <a:fld id="{9CD66EB8-1EF7-4818-8A07-F2E041ED8023}" type="datetimeFigureOut">
              <a:rPr lang="en-US" smtClean="0"/>
              <a:t>4/16/2023</a:t>
            </a:fld>
            <a:endParaRPr lang="en-US"/>
          </a:p>
        </p:txBody>
      </p:sp>
      <p:sp>
        <p:nvSpPr>
          <p:cNvPr id="5" name="Footer Placeholder 4">
            <a:extLst>
              <a:ext uri="{FF2B5EF4-FFF2-40B4-BE49-F238E27FC236}">
                <a16:creationId xmlns:a16="http://schemas.microsoft.com/office/drawing/2014/main" xmlns="" id="{D0D08B9F-F071-0BA7-1496-703E34D4C3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8F94751-0A11-E5FB-F714-DB3D227A2B9B}"/>
              </a:ext>
            </a:extLst>
          </p:cNvPr>
          <p:cNvSpPr>
            <a:spLocks noGrp="1"/>
          </p:cNvSpPr>
          <p:nvPr>
            <p:ph type="sldNum" sz="quarter" idx="12"/>
          </p:nvPr>
        </p:nvSpPr>
        <p:spPr/>
        <p:txBody>
          <a:bodyPr/>
          <a:lstStyle/>
          <a:p>
            <a:fld id="{709B6B6A-E7A9-45D4-9201-742596CC520E}" type="slidenum">
              <a:rPr lang="en-US" smtClean="0"/>
              <a:t>‹#›</a:t>
            </a:fld>
            <a:endParaRPr lang="en-US"/>
          </a:p>
        </p:txBody>
      </p:sp>
    </p:spTree>
    <p:extLst>
      <p:ext uri="{BB962C8B-B14F-4D97-AF65-F5344CB8AC3E}">
        <p14:creationId xmlns:p14="http://schemas.microsoft.com/office/powerpoint/2010/main" val="3084169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1CD8DFB-0105-26A4-7B7C-E6521EC9C5E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7913B90B-B713-E837-8A36-593EF0FF3050}"/>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56642489-BC2E-7ECB-5B2E-E6C27584B9F1}"/>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AB344F99-B1A4-B1BB-7FD2-BE31D9F55CEC}"/>
              </a:ext>
            </a:extLst>
          </p:cNvPr>
          <p:cNvSpPr>
            <a:spLocks noGrp="1"/>
          </p:cNvSpPr>
          <p:nvPr>
            <p:ph type="dt" sz="half" idx="10"/>
          </p:nvPr>
        </p:nvSpPr>
        <p:spPr/>
        <p:txBody>
          <a:bodyPr/>
          <a:lstStyle/>
          <a:p>
            <a:fld id="{9CD66EB8-1EF7-4818-8A07-F2E041ED8023}" type="datetimeFigureOut">
              <a:rPr lang="en-US" smtClean="0"/>
              <a:t>4/16/2023</a:t>
            </a:fld>
            <a:endParaRPr lang="en-US"/>
          </a:p>
        </p:txBody>
      </p:sp>
      <p:sp>
        <p:nvSpPr>
          <p:cNvPr id="6" name="Footer Placeholder 5">
            <a:extLst>
              <a:ext uri="{FF2B5EF4-FFF2-40B4-BE49-F238E27FC236}">
                <a16:creationId xmlns:a16="http://schemas.microsoft.com/office/drawing/2014/main" xmlns="" id="{D4D21DB3-1E68-85EC-4367-0EEC64E68F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9040E229-F923-1AEE-3B63-60DCFFEF04A9}"/>
              </a:ext>
            </a:extLst>
          </p:cNvPr>
          <p:cNvSpPr>
            <a:spLocks noGrp="1"/>
          </p:cNvSpPr>
          <p:nvPr>
            <p:ph type="sldNum" sz="quarter" idx="12"/>
          </p:nvPr>
        </p:nvSpPr>
        <p:spPr/>
        <p:txBody>
          <a:bodyPr/>
          <a:lstStyle/>
          <a:p>
            <a:fld id="{709B6B6A-E7A9-45D4-9201-742596CC520E}" type="slidenum">
              <a:rPr lang="en-US" smtClean="0"/>
              <a:t>‹#›</a:t>
            </a:fld>
            <a:endParaRPr lang="en-US"/>
          </a:p>
        </p:txBody>
      </p:sp>
    </p:spTree>
    <p:extLst>
      <p:ext uri="{BB962C8B-B14F-4D97-AF65-F5344CB8AC3E}">
        <p14:creationId xmlns:p14="http://schemas.microsoft.com/office/powerpoint/2010/main" val="2582220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68A3DE2-59B4-2EEF-13AA-A9A594D6817E}"/>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0584253D-3543-AFEA-CBA2-ECAA3EBAFF49}"/>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FF38D497-6CC0-C05B-4FD1-4B7FBC11089F}"/>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4CB481A6-D052-FD2F-5E61-D5908FC1B31E}"/>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5259D311-6051-9F0C-6720-ADFE10EA6C11}"/>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4D2CAC35-AFE1-93DE-1433-44467DCC2CCC}"/>
              </a:ext>
            </a:extLst>
          </p:cNvPr>
          <p:cNvSpPr>
            <a:spLocks noGrp="1"/>
          </p:cNvSpPr>
          <p:nvPr>
            <p:ph type="dt" sz="half" idx="10"/>
          </p:nvPr>
        </p:nvSpPr>
        <p:spPr/>
        <p:txBody>
          <a:bodyPr/>
          <a:lstStyle/>
          <a:p>
            <a:fld id="{9CD66EB8-1EF7-4818-8A07-F2E041ED8023}" type="datetimeFigureOut">
              <a:rPr lang="en-US" smtClean="0"/>
              <a:t>4/16/2023</a:t>
            </a:fld>
            <a:endParaRPr lang="en-US"/>
          </a:p>
        </p:txBody>
      </p:sp>
      <p:sp>
        <p:nvSpPr>
          <p:cNvPr id="8" name="Footer Placeholder 7">
            <a:extLst>
              <a:ext uri="{FF2B5EF4-FFF2-40B4-BE49-F238E27FC236}">
                <a16:creationId xmlns:a16="http://schemas.microsoft.com/office/drawing/2014/main" xmlns="" id="{85666CBD-0A59-46A2-85B7-074F01C0B9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D7D66E21-0F8B-2A14-AAEB-2D1E551A8650}"/>
              </a:ext>
            </a:extLst>
          </p:cNvPr>
          <p:cNvSpPr>
            <a:spLocks noGrp="1"/>
          </p:cNvSpPr>
          <p:nvPr>
            <p:ph type="sldNum" sz="quarter" idx="12"/>
          </p:nvPr>
        </p:nvSpPr>
        <p:spPr/>
        <p:txBody>
          <a:bodyPr/>
          <a:lstStyle/>
          <a:p>
            <a:fld id="{709B6B6A-E7A9-45D4-9201-742596CC520E}" type="slidenum">
              <a:rPr lang="en-US" smtClean="0"/>
              <a:t>‹#›</a:t>
            </a:fld>
            <a:endParaRPr lang="en-US"/>
          </a:p>
        </p:txBody>
      </p:sp>
    </p:spTree>
    <p:extLst>
      <p:ext uri="{BB962C8B-B14F-4D97-AF65-F5344CB8AC3E}">
        <p14:creationId xmlns:p14="http://schemas.microsoft.com/office/powerpoint/2010/main" val="523482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F497A38-50A3-BC69-B05E-71183F4E8EE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126FFEDE-6569-AD74-4B75-2312AEA65950}"/>
              </a:ext>
            </a:extLst>
          </p:cNvPr>
          <p:cNvSpPr>
            <a:spLocks noGrp="1"/>
          </p:cNvSpPr>
          <p:nvPr>
            <p:ph type="dt" sz="half" idx="10"/>
          </p:nvPr>
        </p:nvSpPr>
        <p:spPr/>
        <p:txBody>
          <a:bodyPr/>
          <a:lstStyle/>
          <a:p>
            <a:fld id="{9CD66EB8-1EF7-4818-8A07-F2E041ED8023}" type="datetimeFigureOut">
              <a:rPr lang="en-US" smtClean="0"/>
              <a:t>4/16/2023</a:t>
            </a:fld>
            <a:endParaRPr lang="en-US"/>
          </a:p>
        </p:txBody>
      </p:sp>
      <p:sp>
        <p:nvSpPr>
          <p:cNvPr id="4" name="Footer Placeholder 3">
            <a:extLst>
              <a:ext uri="{FF2B5EF4-FFF2-40B4-BE49-F238E27FC236}">
                <a16:creationId xmlns:a16="http://schemas.microsoft.com/office/drawing/2014/main" xmlns="" id="{4DE82ED0-A3FE-62D6-719E-BEA0AEDF134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0F1F9E55-C5DF-6AA2-90D1-B58CA1324173}"/>
              </a:ext>
            </a:extLst>
          </p:cNvPr>
          <p:cNvSpPr>
            <a:spLocks noGrp="1"/>
          </p:cNvSpPr>
          <p:nvPr>
            <p:ph type="sldNum" sz="quarter" idx="12"/>
          </p:nvPr>
        </p:nvSpPr>
        <p:spPr/>
        <p:txBody>
          <a:bodyPr/>
          <a:lstStyle/>
          <a:p>
            <a:fld id="{709B6B6A-E7A9-45D4-9201-742596CC520E}" type="slidenum">
              <a:rPr lang="en-US" smtClean="0"/>
              <a:t>‹#›</a:t>
            </a:fld>
            <a:endParaRPr lang="en-US"/>
          </a:p>
        </p:txBody>
      </p:sp>
    </p:spTree>
    <p:extLst>
      <p:ext uri="{BB962C8B-B14F-4D97-AF65-F5344CB8AC3E}">
        <p14:creationId xmlns:p14="http://schemas.microsoft.com/office/powerpoint/2010/main" val="364995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54BFE152-99A9-E581-186E-0B618ACD0BF0}"/>
              </a:ext>
            </a:extLst>
          </p:cNvPr>
          <p:cNvSpPr>
            <a:spLocks noGrp="1"/>
          </p:cNvSpPr>
          <p:nvPr>
            <p:ph type="dt" sz="half" idx="10"/>
          </p:nvPr>
        </p:nvSpPr>
        <p:spPr/>
        <p:txBody>
          <a:bodyPr/>
          <a:lstStyle/>
          <a:p>
            <a:fld id="{9CD66EB8-1EF7-4818-8A07-F2E041ED8023}" type="datetimeFigureOut">
              <a:rPr lang="en-US" smtClean="0"/>
              <a:t>4/16/2023</a:t>
            </a:fld>
            <a:endParaRPr lang="en-US"/>
          </a:p>
        </p:txBody>
      </p:sp>
      <p:sp>
        <p:nvSpPr>
          <p:cNvPr id="3" name="Footer Placeholder 2">
            <a:extLst>
              <a:ext uri="{FF2B5EF4-FFF2-40B4-BE49-F238E27FC236}">
                <a16:creationId xmlns:a16="http://schemas.microsoft.com/office/drawing/2014/main" xmlns="" id="{1D824A94-4C16-B142-CAB8-854E7E510BE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B4B8BE89-A416-4D57-8E82-0B6DFE54C07C}"/>
              </a:ext>
            </a:extLst>
          </p:cNvPr>
          <p:cNvSpPr>
            <a:spLocks noGrp="1"/>
          </p:cNvSpPr>
          <p:nvPr>
            <p:ph type="sldNum" sz="quarter" idx="12"/>
          </p:nvPr>
        </p:nvSpPr>
        <p:spPr/>
        <p:txBody>
          <a:bodyPr/>
          <a:lstStyle/>
          <a:p>
            <a:fld id="{709B6B6A-E7A9-45D4-9201-742596CC520E}" type="slidenum">
              <a:rPr lang="en-US" smtClean="0"/>
              <a:t>‹#›</a:t>
            </a:fld>
            <a:endParaRPr lang="en-US"/>
          </a:p>
        </p:txBody>
      </p:sp>
    </p:spTree>
    <p:extLst>
      <p:ext uri="{BB962C8B-B14F-4D97-AF65-F5344CB8AC3E}">
        <p14:creationId xmlns:p14="http://schemas.microsoft.com/office/powerpoint/2010/main" val="3450067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ACEC471-7EFE-3BA4-2DBD-E0AF2730BFE2}"/>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xmlns="" id="{E9CA3EE8-3458-32A5-3A8E-CDEE8FCCA66E}"/>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64F40FFC-8E70-6446-09BD-476DB6F575C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xmlns="" id="{4CE27ED3-B1BA-F7C1-56AF-11735A5A8B66}"/>
              </a:ext>
            </a:extLst>
          </p:cNvPr>
          <p:cNvSpPr>
            <a:spLocks noGrp="1"/>
          </p:cNvSpPr>
          <p:nvPr>
            <p:ph type="dt" sz="half" idx="10"/>
          </p:nvPr>
        </p:nvSpPr>
        <p:spPr/>
        <p:txBody>
          <a:bodyPr/>
          <a:lstStyle/>
          <a:p>
            <a:fld id="{9CD66EB8-1EF7-4818-8A07-F2E041ED8023}" type="datetimeFigureOut">
              <a:rPr lang="en-US" smtClean="0"/>
              <a:t>4/16/2023</a:t>
            </a:fld>
            <a:endParaRPr lang="en-US"/>
          </a:p>
        </p:txBody>
      </p:sp>
      <p:sp>
        <p:nvSpPr>
          <p:cNvPr id="6" name="Footer Placeholder 5">
            <a:extLst>
              <a:ext uri="{FF2B5EF4-FFF2-40B4-BE49-F238E27FC236}">
                <a16:creationId xmlns:a16="http://schemas.microsoft.com/office/drawing/2014/main" xmlns="" id="{D5263D0F-4907-4710-C27B-16FACBAB4E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9ECD3CC1-770C-77C4-8EF7-308A81192A1B}"/>
              </a:ext>
            </a:extLst>
          </p:cNvPr>
          <p:cNvSpPr>
            <a:spLocks noGrp="1"/>
          </p:cNvSpPr>
          <p:nvPr>
            <p:ph type="sldNum" sz="quarter" idx="12"/>
          </p:nvPr>
        </p:nvSpPr>
        <p:spPr/>
        <p:txBody>
          <a:bodyPr/>
          <a:lstStyle/>
          <a:p>
            <a:fld id="{709B6B6A-E7A9-45D4-9201-742596CC520E}" type="slidenum">
              <a:rPr lang="en-US" smtClean="0"/>
              <a:t>‹#›</a:t>
            </a:fld>
            <a:endParaRPr lang="en-US"/>
          </a:p>
        </p:txBody>
      </p:sp>
    </p:spTree>
    <p:extLst>
      <p:ext uri="{BB962C8B-B14F-4D97-AF65-F5344CB8AC3E}">
        <p14:creationId xmlns:p14="http://schemas.microsoft.com/office/powerpoint/2010/main" val="761252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BB8F56F-EF78-2BB1-3213-7C46A66E3306}"/>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xmlns="" id="{4AEA2117-304F-B4BC-08B5-5336566634C9}"/>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xmlns="" id="{11375E83-2B03-8E78-8BBF-1B9B91F9ECC0}"/>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xmlns="" id="{C44ECE83-5F4B-1B5A-A8CD-79EAA844459B}"/>
              </a:ext>
            </a:extLst>
          </p:cNvPr>
          <p:cNvSpPr>
            <a:spLocks noGrp="1"/>
          </p:cNvSpPr>
          <p:nvPr>
            <p:ph type="dt" sz="half" idx="10"/>
          </p:nvPr>
        </p:nvSpPr>
        <p:spPr/>
        <p:txBody>
          <a:bodyPr/>
          <a:lstStyle/>
          <a:p>
            <a:fld id="{9CD66EB8-1EF7-4818-8A07-F2E041ED8023}" type="datetimeFigureOut">
              <a:rPr lang="en-US" smtClean="0"/>
              <a:t>4/16/2023</a:t>
            </a:fld>
            <a:endParaRPr lang="en-US"/>
          </a:p>
        </p:txBody>
      </p:sp>
      <p:sp>
        <p:nvSpPr>
          <p:cNvPr id="6" name="Footer Placeholder 5">
            <a:extLst>
              <a:ext uri="{FF2B5EF4-FFF2-40B4-BE49-F238E27FC236}">
                <a16:creationId xmlns:a16="http://schemas.microsoft.com/office/drawing/2014/main" xmlns="" id="{92663642-F4AC-36A0-7C51-B036F5506E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F69B95C0-49CA-358D-D8FB-374DCF66EF7A}"/>
              </a:ext>
            </a:extLst>
          </p:cNvPr>
          <p:cNvSpPr>
            <a:spLocks noGrp="1"/>
          </p:cNvSpPr>
          <p:nvPr>
            <p:ph type="sldNum" sz="quarter" idx="12"/>
          </p:nvPr>
        </p:nvSpPr>
        <p:spPr/>
        <p:txBody>
          <a:bodyPr/>
          <a:lstStyle/>
          <a:p>
            <a:fld id="{709B6B6A-E7A9-45D4-9201-742596CC520E}" type="slidenum">
              <a:rPr lang="en-US" smtClean="0"/>
              <a:t>‹#›</a:t>
            </a:fld>
            <a:endParaRPr lang="en-US"/>
          </a:p>
        </p:txBody>
      </p:sp>
    </p:spTree>
    <p:extLst>
      <p:ext uri="{BB962C8B-B14F-4D97-AF65-F5344CB8AC3E}">
        <p14:creationId xmlns:p14="http://schemas.microsoft.com/office/powerpoint/2010/main" val="870801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8705CE06-B9DC-3754-B698-3674C69AA106}"/>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55C3B8D7-9FFA-9A7E-721C-81669EC441C7}"/>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DA84E967-31D8-1E8C-5322-8E58C3FABB34}"/>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9CD66EB8-1EF7-4818-8A07-F2E041ED8023}" type="datetimeFigureOut">
              <a:rPr lang="en-US" smtClean="0"/>
              <a:t>4/16/2023</a:t>
            </a:fld>
            <a:endParaRPr lang="en-US"/>
          </a:p>
        </p:txBody>
      </p:sp>
      <p:sp>
        <p:nvSpPr>
          <p:cNvPr id="5" name="Footer Placeholder 4">
            <a:extLst>
              <a:ext uri="{FF2B5EF4-FFF2-40B4-BE49-F238E27FC236}">
                <a16:creationId xmlns:a16="http://schemas.microsoft.com/office/drawing/2014/main" xmlns="" id="{9ED27B4B-876E-333E-A80B-C2722723C657}"/>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2073DEF2-705D-62AC-D154-AEA5577C4ACA}"/>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09B6B6A-E7A9-45D4-9201-742596CC520E}" type="slidenum">
              <a:rPr lang="en-US" smtClean="0"/>
              <a:t>‹#›</a:t>
            </a:fld>
            <a:endParaRPr lang="en-US"/>
          </a:p>
        </p:txBody>
      </p:sp>
    </p:spTree>
    <p:extLst>
      <p:ext uri="{BB962C8B-B14F-4D97-AF65-F5344CB8AC3E}">
        <p14:creationId xmlns:p14="http://schemas.microsoft.com/office/powerpoint/2010/main" val="80059519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6.svg"/></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4522B21E-B2B9-4C72-9A71-C87EFD13748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5EB7D2A2-F448-44D4-938C-DC84CBCB3B1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
            <a:ext cx="9144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xmlns="" id="{871AEA07-1E14-44B4-8E55-64EF049CD66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47348" y="551962"/>
            <a:ext cx="8249304"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43000" y="1293338"/>
            <a:ext cx="6858000" cy="3274592"/>
          </a:xfrm>
        </p:spPr>
        <p:txBody>
          <a:bodyPr vert="horz" lIns="91440" tIns="45720" rIns="91440" bIns="45720" rtlCol="0" anchor="ctr">
            <a:normAutofit/>
          </a:bodyPr>
          <a:lstStyle/>
          <a:p>
            <a:pPr algn="ctr" defTabSz="914400"/>
            <a:r>
              <a:rPr lang="en-US" sz="4400" b="1" kern="1200">
                <a:solidFill>
                  <a:schemeClr val="tx1"/>
                </a:solidFill>
                <a:latin typeface="+mj-lt"/>
                <a:ea typeface="+mj-ea"/>
                <a:cs typeface="+mj-cs"/>
              </a:rPr>
              <a:t>ALCOHOL SAFETY</a:t>
            </a:r>
            <a:br>
              <a:rPr lang="en-US" sz="4400" b="1" kern="1200">
                <a:solidFill>
                  <a:schemeClr val="tx1"/>
                </a:solidFill>
                <a:latin typeface="+mj-lt"/>
                <a:ea typeface="+mj-ea"/>
                <a:cs typeface="+mj-cs"/>
              </a:rPr>
            </a:br>
            <a:r>
              <a:rPr lang="en-US" sz="4400" b="1" kern="1200">
                <a:solidFill>
                  <a:schemeClr val="tx1"/>
                </a:solidFill>
                <a:latin typeface="+mj-lt"/>
                <a:ea typeface="+mj-ea"/>
                <a:cs typeface="+mj-cs"/>
              </a:rPr>
              <a:t/>
            </a:r>
            <a:br>
              <a:rPr lang="en-US" sz="4400" b="1" kern="1200">
                <a:solidFill>
                  <a:schemeClr val="tx1"/>
                </a:solidFill>
                <a:latin typeface="+mj-lt"/>
                <a:ea typeface="+mj-ea"/>
                <a:cs typeface="+mj-cs"/>
              </a:rPr>
            </a:br>
            <a:r>
              <a:rPr lang="en-US" sz="4400" b="1" kern="1200">
                <a:solidFill>
                  <a:schemeClr val="tx1"/>
                </a:solidFill>
                <a:latin typeface="+mj-lt"/>
                <a:ea typeface="+mj-ea"/>
                <a:cs typeface="+mj-cs"/>
              </a:rPr>
              <a:t>LOSS PREVENTION</a:t>
            </a:r>
            <a:br>
              <a:rPr lang="en-US" sz="4400" b="1" kern="1200">
                <a:solidFill>
                  <a:schemeClr val="tx1"/>
                </a:solidFill>
                <a:latin typeface="+mj-lt"/>
                <a:ea typeface="+mj-ea"/>
                <a:cs typeface="+mj-cs"/>
              </a:rPr>
            </a:br>
            <a:r>
              <a:rPr lang="en-US" sz="4400" b="1" kern="1200">
                <a:solidFill>
                  <a:schemeClr val="tx1"/>
                </a:solidFill>
                <a:latin typeface="+mj-lt"/>
                <a:ea typeface="+mj-ea"/>
                <a:cs typeface="+mj-cs"/>
              </a:rPr>
              <a:t/>
            </a:r>
            <a:br>
              <a:rPr lang="en-US" sz="4400" b="1" kern="1200">
                <a:solidFill>
                  <a:schemeClr val="tx1"/>
                </a:solidFill>
                <a:latin typeface="+mj-lt"/>
                <a:ea typeface="+mj-ea"/>
                <a:cs typeface="+mj-cs"/>
              </a:rPr>
            </a:br>
            <a:endParaRPr lang="en-US" sz="4400" b="1" kern="1200">
              <a:solidFill>
                <a:schemeClr val="tx1"/>
              </a:solidFill>
              <a:latin typeface="+mj-lt"/>
              <a:ea typeface="+mj-ea"/>
              <a:cs typeface="+mj-cs"/>
            </a:endParaRPr>
          </a:p>
        </p:txBody>
      </p:sp>
      <p:sp>
        <p:nvSpPr>
          <p:cNvPr id="3" name="Content Placeholder 2"/>
          <p:cNvSpPr>
            <a:spLocks noGrp="1"/>
          </p:cNvSpPr>
          <p:nvPr>
            <p:ph idx="1"/>
          </p:nvPr>
        </p:nvSpPr>
        <p:spPr>
          <a:xfrm>
            <a:off x="845483" y="5538017"/>
            <a:ext cx="7848600" cy="581942"/>
          </a:xfrm>
        </p:spPr>
        <p:txBody>
          <a:bodyPr vert="horz" lIns="91440" tIns="45720" rIns="91440" bIns="45720" rtlCol="0" anchor="ctr">
            <a:normAutofit/>
          </a:bodyPr>
          <a:lstStyle/>
          <a:p>
            <a:pPr marL="0" indent="0" algn="ctr" defTabSz="914400">
              <a:spcBef>
                <a:spcPts val="1000"/>
              </a:spcBef>
              <a:buNone/>
            </a:pPr>
            <a:r>
              <a:rPr lang="en-US" sz="2000" kern="1200" dirty="0">
                <a:solidFill>
                  <a:schemeClr val="tx1"/>
                </a:solidFill>
                <a:latin typeface="+mn-lt"/>
                <a:ea typeface="+mn-ea"/>
                <a:cs typeface="+mn-cs"/>
              </a:rPr>
              <a:t>OFFICER TRAINING SEMINAR                              RICHARD MARTIN, PDD</a:t>
            </a:r>
          </a:p>
        </p:txBody>
      </p:sp>
      <p:cxnSp>
        <p:nvCxnSpPr>
          <p:cNvPr id="14" name="Straight Connector 13">
            <a:extLst>
              <a:ext uri="{FF2B5EF4-FFF2-40B4-BE49-F238E27FC236}">
                <a16:creationId xmlns:a16="http://schemas.microsoft.com/office/drawing/2014/main" xmlns="" id="{F7C8EA93-3210-4C62-99E9-153C275E3A87}"/>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H="1">
            <a:off x="447348" y="6354708"/>
            <a:ext cx="8250174"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78321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643467"/>
            <a:ext cx="6172200" cy="4309533"/>
          </a:xfrm>
        </p:spPr>
        <p:txBody>
          <a:bodyPr vert="horz" lIns="91440" tIns="45720" rIns="91440" bIns="45720" rtlCol="0" anchor="b">
            <a:normAutofit/>
          </a:bodyPr>
          <a:lstStyle/>
          <a:p>
            <a:pPr algn="l">
              <a:lnSpc>
                <a:spcPct val="90000"/>
              </a:lnSpc>
            </a:pPr>
            <a:r>
              <a:rPr lang="en-US" kern="1200" dirty="0">
                <a:solidFill>
                  <a:schemeClr val="tx1"/>
                </a:solidFill>
                <a:latin typeface="+mj-lt"/>
                <a:ea typeface="+mj-ea"/>
                <a:cs typeface="+mj-cs"/>
              </a:rPr>
              <a:t>Where can we find information</a:t>
            </a:r>
            <a:br>
              <a:rPr lang="en-US" kern="1200" dirty="0">
                <a:solidFill>
                  <a:schemeClr val="tx1"/>
                </a:solidFill>
                <a:latin typeface="+mj-lt"/>
                <a:ea typeface="+mj-ea"/>
                <a:cs typeface="+mj-cs"/>
              </a:rPr>
            </a:br>
            <a:r>
              <a:rPr lang="en-US" kern="1200" dirty="0">
                <a:solidFill>
                  <a:schemeClr val="tx1"/>
                </a:solidFill>
                <a:latin typeface="+mj-lt"/>
                <a:ea typeface="+mj-ea"/>
                <a:cs typeface="+mj-cs"/>
              </a:rPr>
              <a:t>concerning Alcohol Safety and</a:t>
            </a:r>
            <a:br>
              <a:rPr lang="en-US" kern="1200" dirty="0">
                <a:solidFill>
                  <a:schemeClr val="tx1"/>
                </a:solidFill>
                <a:latin typeface="+mj-lt"/>
                <a:ea typeface="+mj-ea"/>
                <a:cs typeface="+mj-cs"/>
              </a:rPr>
            </a:br>
            <a:r>
              <a:rPr lang="en-US" kern="1200" dirty="0">
                <a:solidFill>
                  <a:schemeClr val="tx1"/>
                </a:solidFill>
                <a:latin typeface="+mj-lt"/>
                <a:ea typeface="+mj-ea"/>
                <a:cs typeface="+mj-cs"/>
              </a:rPr>
              <a:t>Loss Prevention?</a:t>
            </a:r>
            <a:br>
              <a:rPr lang="en-US" kern="1200" dirty="0">
                <a:solidFill>
                  <a:schemeClr val="tx1"/>
                </a:solidFill>
                <a:latin typeface="+mj-lt"/>
                <a:ea typeface="+mj-ea"/>
                <a:cs typeface="+mj-cs"/>
              </a:rPr>
            </a:br>
            <a:r>
              <a:rPr lang="en-US" kern="1200" dirty="0">
                <a:solidFill>
                  <a:schemeClr val="tx1"/>
                </a:solidFill>
                <a:latin typeface="+mj-lt"/>
                <a:ea typeface="+mj-ea"/>
                <a:cs typeface="+mj-cs"/>
              </a:rPr>
              <a:t/>
            </a:r>
            <a:br>
              <a:rPr lang="en-US" kern="1200" dirty="0">
                <a:solidFill>
                  <a:schemeClr val="tx1"/>
                </a:solidFill>
                <a:latin typeface="+mj-lt"/>
                <a:ea typeface="+mj-ea"/>
                <a:cs typeface="+mj-cs"/>
              </a:rPr>
            </a:br>
            <a:r>
              <a:rPr lang="en-US" kern="1200" dirty="0">
                <a:solidFill>
                  <a:schemeClr val="tx1"/>
                </a:solidFill>
                <a:latin typeface="+mj-lt"/>
                <a:ea typeface="+mj-ea"/>
                <a:cs typeface="+mj-cs"/>
              </a:rPr>
              <a:t>We must because Alcohol related </a:t>
            </a:r>
            <a:br>
              <a:rPr lang="en-US" kern="1200" dirty="0">
                <a:solidFill>
                  <a:schemeClr val="tx1"/>
                </a:solidFill>
                <a:latin typeface="+mj-lt"/>
                <a:ea typeface="+mj-ea"/>
                <a:cs typeface="+mj-cs"/>
              </a:rPr>
            </a:br>
            <a:r>
              <a:rPr lang="en-US" kern="1200" dirty="0">
                <a:solidFill>
                  <a:schemeClr val="tx1"/>
                </a:solidFill>
                <a:latin typeface="+mj-lt"/>
                <a:ea typeface="+mj-ea"/>
                <a:cs typeface="+mj-cs"/>
              </a:rPr>
              <a:t>verdicts are in the multi millions</a:t>
            </a:r>
            <a:br>
              <a:rPr lang="en-US" kern="1200" dirty="0">
                <a:solidFill>
                  <a:schemeClr val="tx1"/>
                </a:solidFill>
                <a:latin typeface="+mj-lt"/>
                <a:ea typeface="+mj-ea"/>
                <a:cs typeface="+mj-cs"/>
              </a:rPr>
            </a:br>
            <a:r>
              <a:rPr lang="en-US" kern="1200" dirty="0">
                <a:solidFill>
                  <a:schemeClr val="tx1"/>
                </a:solidFill>
                <a:latin typeface="+mj-lt"/>
                <a:ea typeface="+mj-ea"/>
                <a:cs typeface="+mj-cs"/>
              </a:rPr>
              <a:t>of dollars.</a:t>
            </a:r>
            <a:r>
              <a:rPr lang="en-US" sz="2400" kern="1200" dirty="0">
                <a:solidFill>
                  <a:schemeClr val="tx1"/>
                </a:solidFill>
                <a:latin typeface="+mj-lt"/>
                <a:ea typeface="+mj-ea"/>
                <a:cs typeface="+mj-cs"/>
              </a:rPr>
              <a:t/>
            </a:r>
            <a:br>
              <a:rPr lang="en-US" sz="2400" kern="1200" dirty="0">
                <a:solidFill>
                  <a:schemeClr val="tx1"/>
                </a:solidFill>
                <a:latin typeface="+mj-lt"/>
                <a:ea typeface="+mj-ea"/>
                <a:cs typeface="+mj-cs"/>
              </a:rPr>
            </a:br>
            <a:r>
              <a:rPr lang="en-US" sz="2400" kern="1200" dirty="0">
                <a:solidFill>
                  <a:schemeClr val="tx1"/>
                </a:solidFill>
                <a:latin typeface="+mj-lt"/>
                <a:ea typeface="+mj-ea"/>
                <a:cs typeface="+mj-cs"/>
              </a:rPr>
              <a:t/>
            </a:r>
            <a:br>
              <a:rPr lang="en-US" sz="2400" kern="1200" dirty="0">
                <a:solidFill>
                  <a:schemeClr val="tx1"/>
                </a:solidFill>
                <a:latin typeface="+mj-lt"/>
                <a:ea typeface="+mj-ea"/>
                <a:cs typeface="+mj-cs"/>
              </a:rPr>
            </a:br>
            <a:endParaRPr lang="en-US" sz="2400" kern="1200" dirty="0">
              <a:solidFill>
                <a:schemeClr val="tx1"/>
              </a:solidFill>
              <a:latin typeface="+mj-lt"/>
              <a:ea typeface="+mj-ea"/>
              <a:cs typeface="+mj-cs"/>
            </a:endParaRPr>
          </a:p>
        </p:txBody>
      </p:sp>
      <p:pic>
        <p:nvPicPr>
          <p:cNvPr id="3076" name="Picture 4" descr="Free Dollar Sign Cliparts, Download Free Dollar Sign Cliparts png ...">
            <a:extLst>
              <a:ext uri="{FF2B5EF4-FFF2-40B4-BE49-F238E27FC236}">
                <a16:creationId xmlns:a16="http://schemas.microsoft.com/office/drawing/2014/main" xmlns="" id="{06D7F503-6890-A52A-2038-688E014A5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6172200" y="2286000"/>
            <a:ext cx="2876614" cy="43095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42643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xmlns="" id="{934F1179-B481-4F9E-BCA3-AFB972070F8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xmlns="" id="{827DC2C4-B485-428A-BF4A-472D2967F47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xmlns="" id="{EE04B5EB-F158-4507-90DD-BD23620C7CC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2209801"/>
            <a:ext cx="7821920" cy="3200400"/>
          </a:xfrm>
        </p:spPr>
        <p:txBody>
          <a:bodyPr vert="horz" lIns="91440" tIns="45720" rIns="91440" bIns="45720" rtlCol="0" anchor="b">
            <a:normAutofit fontScale="90000"/>
          </a:bodyPr>
          <a:lstStyle/>
          <a:p>
            <a:pPr defTabSz="914400"/>
            <a:r>
              <a:rPr lang="en-US" sz="2500" kern="1200" dirty="0">
                <a:solidFill>
                  <a:schemeClr val="tx1"/>
                </a:solidFill>
                <a:latin typeface="+mj-lt"/>
                <a:ea typeface="+mj-ea"/>
                <a:cs typeface="+mj-cs"/>
              </a:rPr>
              <a:t>	</a:t>
            </a:r>
            <a:r>
              <a:rPr lang="en-US" sz="3500" kern="1200" dirty="0">
                <a:solidFill>
                  <a:schemeClr val="tx1"/>
                </a:solidFill>
                <a:latin typeface="+mj-lt"/>
                <a:ea typeface="+mj-ea"/>
                <a:cs typeface="+mj-cs"/>
              </a:rPr>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(1) Grand Lodge Statutes Annotated</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(2) Grand Lodge Liability Insurance Program</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(3) Exalted Rulers, Lodge Officers,</a:t>
            </a:r>
            <a:r>
              <a:rPr lang="en-US" sz="3500" dirty="0"/>
              <a:t> </a:t>
            </a:r>
            <a:r>
              <a:rPr lang="en-US" sz="3500" kern="1200" dirty="0">
                <a:solidFill>
                  <a:schemeClr val="tx1"/>
                </a:solidFill>
                <a:latin typeface="+mj-lt"/>
                <a:ea typeface="+mj-ea"/>
                <a:cs typeface="+mj-cs"/>
              </a:rPr>
              <a:t>Committee Members Manual</a:t>
            </a:r>
            <a:r>
              <a:rPr lang="en-US" sz="2500" kern="1200" dirty="0">
                <a:solidFill>
                  <a:schemeClr val="tx1"/>
                </a:solidFill>
                <a:latin typeface="+mj-lt"/>
                <a:ea typeface="+mj-ea"/>
                <a:cs typeface="+mj-cs"/>
              </a:rPr>
              <a:t/>
            </a:r>
            <a:br>
              <a:rPr lang="en-US" sz="2500" kern="1200" dirty="0">
                <a:solidFill>
                  <a:schemeClr val="tx1"/>
                </a:solidFill>
                <a:latin typeface="+mj-lt"/>
                <a:ea typeface="+mj-ea"/>
                <a:cs typeface="+mj-cs"/>
              </a:rPr>
            </a:br>
            <a:r>
              <a:rPr lang="en-US" sz="2500" kern="1200" dirty="0">
                <a:solidFill>
                  <a:schemeClr val="tx1"/>
                </a:solidFill>
                <a:latin typeface="+mj-lt"/>
                <a:ea typeface="+mj-ea"/>
                <a:cs typeface="+mj-cs"/>
              </a:rPr>
              <a:t/>
            </a:r>
            <a:br>
              <a:rPr lang="en-US" sz="2500" kern="1200" dirty="0">
                <a:solidFill>
                  <a:schemeClr val="tx1"/>
                </a:solidFill>
                <a:latin typeface="+mj-lt"/>
                <a:ea typeface="+mj-ea"/>
                <a:cs typeface="+mj-cs"/>
              </a:rPr>
            </a:br>
            <a:r>
              <a:rPr lang="en-US" sz="2500" kern="1200" dirty="0">
                <a:solidFill>
                  <a:schemeClr val="tx1"/>
                </a:solidFill>
                <a:latin typeface="+mj-lt"/>
                <a:ea typeface="+mj-ea"/>
                <a:cs typeface="+mj-cs"/>
              </a:rPr>
              <a:t>	</a:t>
            </a:r>
          </a:p>
        </p:txBody>
      </p:sp>
    </p:spTree>
    <p:extLst>
      <p:ext uri="{BB962C8B-B14F-4D97-AF65-F5344CB8AC3E}">
        <p14:creationId xmlns:p14="http://schemas.microsoft.com/office/powerpoint/2010/main" val="39500721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19D32F93-50AC-4C46-A5DB-291C60DDB7B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Triangle 10">
            <a:extLst>
              <a:ext uri="{FF2B5EF4-FFF2-40B4-BE49-F238E27FC236}">
                <a16:creationId xmlns:a16="http://schemas.microsoft.com/office/drawing/2014/main" xmlns="" id="{827DC2C4-B485-428A-BF4A-472D2967F47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xmlns="" id="{EE04B5EB-F158-4507-90DD-BD23620C7CC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35292" y="3335867"/>
            <a:ext cx="7678876" cy="2737056"/>
          </a:xfrm>
        </p:spPr>
        <p:txBody>
          <a:bodyPr vert="horz" lIns="91440" tIns="45720" rIns="91440" bIns="45720" rtlCol="0" anchor="b">
            <a:noAutofit/>
          </a:bodyPr>
          <a:lstStyle/>
          <a:p>
            <a:pPr defTabSz="914400"/>
            <a:r>
              <a:rPr lang="en-US" sz="3500" kern="1200" dirty="0">
                <a:solidFill>
                  <a:schemeClr val="tx1"/>
                </a:solidFill>
                <a:latin typeface="+mj-lt"/>
                <a:ea typeface="+mj-ea"/>
                <a:cs typeface="+mj-cs"/>
              </a:rPr>
              <a:t>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(4) Accident/Claim Prevention</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Manual</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(5) Accident Prevention Quarterly</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Newsletters</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(6) Liquor Liability for Elks</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(7) Responsible Beverage Service</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a:t>
            </a:r>
          </a:p>
        </p:txBody>
      </p:sp>
      <p:pic>
        <p:nvPicPr>
          <p:cNvPr id="6" name="Graphic 5" descr="Firefighter">
            <a:extLst>
              <a:ext uri="{FF2B5EF4-FFF2-40B4-BE49-F238E27FC236}">
                <a16:creationId xmlns:a16="http://schemas.microsoft.com/office/drawing/2014/main" xmlns="" id="{9039C83A-5C66-DDA6-969C-24A6360E9B6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6436447" y="4425694"/>
            <a:ext cx="1966329" cy="1966329"/>
          </a:xfrm>
          <a:prstGeom prst="rect">
            <a:avLst/>
          </a:prstGeom>
        </p:spPr>
      </p:pic>
    </p:spTree>
    <p:extLst>
      <p:ext uri="{BB962C8B-B14F-4D97-AF65-F5344CB8AC3E}">
        <p14:creationId xmlns:p14="http://schemas.microsoft.com/office/powerpoint/2010/main" val="22966512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xmlns="" id="{879EECFE-814E-4B68-96A7-86A795BD22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8">
            <a:extLst>
              <a:ext uri="{FF2B5EF4-FFF2-40B4-BE49-F238E27FC236}">
                <a16:creationId xmlns:a16="http://schemas.microsoft.com/office/drawing/2014/main" xmlns="" id="{2836E6B1-02A2-4C9C-B1CB-35DA3DA7484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81331" y="623275"/>
            <a:ext cx="5616072" cy="5607882"/>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94584" y="909205"/>
            <a:ext cx="5808959" cy="5311678"/>
          </a:xfrm>
        </p:spPr>
        <p:txBody>
          <a:bodyPr vert="horz" lIns="91440" tIns="45720" rIns="91440" bIns="45720" rtlCol="0" anchor="ctr">
            <a:normAutofit fontScale="90000"/>
          </a:bodyPr>
          <a:lstStyle/>
          <a:p>
            <a:pPr defTabSz="914400"/>
            <a:r>
              <a:rPr lang="en-US" sz="2100" kern="1200" dirty="0">
                <a:solidFill>
                  <a:schemeClr val="tx1"/>
                </a:solidFill>
                <a:latin typeface="+mj-lt"/>
                <a:ea typeface="+mj-ea"/>
                <a:cs typeface="+mj-cs"/>
              </a:rPr>
              <a:t/>
            </a:r>
            <a:br>
              <a:rPr lang="en-US" sz="2100" kern="1200" dirty="0">
                <a:solidFill>
                  <a:schemeClr val="tx1"/>
                </a:solidFill>
                <a:latin typeface="+mj-lt"/>
                <a:ea typeface="+mj-ea"/>
                <a:cs typeface="+mj-cs"/>
              </a:rPr>
            </a:br>
            <a:r>
              <a:rPr lang="en-US" sz="2100" kern="1200" dirty="0">
                <a:solidFill>
                  <a:schemeClr val="tx1"/>
                </a:solidFill>
                <a:latin typeface="+mj-lt"/>
                <a:ea typeface="+mj-ea"/>
                <a:cs typeface="+mj-cs"/>
              </a:rPr>
              <a:t/>
            </a:r>
            <a:br>
              <a:rPr lang="en-US" sz="2100" kern="1200" dirty="0">
                <a:solidFill>
                  <a:schemeClr val="tx1"/>
                </a:solidFill>
                <a:latin typeface="+mj-lt"/>
                <a:ea typeface="+mj-ea"/>
                <a:cs typeface="+mj-cs"/>
              </a:rPr>
            </a:br>
            <a:r>
              <a:rPr lang="en-US" sz="2100" kern="1200" dirty="0">
                <a:solidFill>
                  <a:schemeClr val="tx1"/>
                </a:solidFill>
                <a:latin typeface="+mj-lt"/>
                <a:ea typeface="+mj-ea"/>
                <a:cs typeface="+mj-cs"/>
              </a:rPr>
              <a:t/>
            </a:r>
            <a:br>
              <a:rPr lang="en-US" sz="2100" kern="1200" dirty="0">
                <a:solidFill>
                  <a:schemeClr val="tx1"/>
                </a:solidFill>
                <a:latin typeface="+mj-lt"/>
                <a:ea typeface="+mj-ea"/>
                <a:cs typeface="+mj-cs"/>
              </a:rPr>
            </a:br>
            <a:r>
              <a:rPr lang="en-US" sz="3500" kern="1200" dirty="0">
                <a:solidFill>
                  <a:schemeClr val="tx1"/>
                </a:solidFill>
                <a:latin typeface="+mj-lt"/>
                <a:ea typeface="+mj-ea"/>
                <a:cs typeface="+mj-cs"/>
              </a:rPr>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(8) Florida Department of Business</a:t>
            </a:r>
            <a:r>
              <a:rPr lang="en-US" sz="3500" dirty="0"/>
              <a:t> </a:t>
            </a:r>
            <a:r>
              <a:rPr lang="en-US" sz="3500" kern="1200" dirty="0">
                <a:solidFill>
                  <a:schemeClr val="tx1"/>
                </a:solidFill>
                <a:latin typeface="+mj-lt"/>
                <a:ea typeface="+mj-ea"/>
                <a:cs typeface="+mj-cs"/>
              </a:rPr>
              <a:t>and Professional Regulations (</a:t>
            </a:r>
            <a:r>
              <a:rPr lang="en-US" sz="3500" kern="1200" dirty="0" err="1">
                <a:solidFill>
                  <a:schemeClr val="tx1"/>
                </a:solidFill>
                <a:latin typeface="+mj-lt"/>
                <a:ea typeface="+mj-ea"/>
                <a:cs typeface="+mj-cs"/>
              </a:rPr>
              <a:t>dbpr</a:t>
            </a:r>
            <a:r>
              <a:rPr lang="en-US" sz="3500" kern="1200" dirty="0">
                <a:solidFill>
                  <a:schemeClr val="tx1"/>
                </a:solidFill>
                <a:latin typeface="+mj-lt"/>
                <a:ea typeface="+mj-ea"/>
                <a:cs typeface="+mj-cs"/>
              </a:rPr>
              <a:t>)</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The first four references are on the Grand Lodge website and listed under “Manual”</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https//www.eks.org</a:t>
            </a:r>
            <a:r>
              <a:rPr lang="en-US" sz="2100" kern="1200" dirty="0">
                <a:solidFill>
                  <a:schemeClr val="tx1"/>
                </a:solidFill>
                <a:latin typeface="+mj-lt"/>
                <a:ea typeface="+mj-ea"/>
                <a:cs typeface="+mj-cs"/>
              </a:rPr>
              <a:t/>
            </a:r>
            <a:br>
              <a:rPr lang="en-US" sz="2100" kern="1200" dirty="0">
                <a:solidFill>
                  <a:schemeClr val="tx1"/>
                </a:solidFill>
                <a:latin typeface="+mj-lt"/>
                <a:ea typeface="+mj-ea"/>
                <a:cs typeface="+mj-cs"/>
              </a:rPr>
            </a:br>
            <a:r>
              <a:rPr lang="en-US" sz="2100" kern="1200" dirty="0">
                <a:solidFill>
                  <a:schemeClr val="tx1"/>
                </a:solidFill>
                <a:latin typeface="+mj-lt"/>
                <a:ea typeface="+mj-ea"/>
                <a:cs typeface="+mj-cs"/>
              </a:rPr>
              <a:t>	</a:t>
            </a:r>
            <a:br>
              <a:rPr lang="en-US" sz="2100" kern="1200" dirty="0">
                <a:solidFill>
                  <a:schemeClr val="tx1"/>
                </a:solidFill>
                <a:latin typeface="+mj-lt"/>
                <a:ea typeface="+mj-ea"/>
                <a:cs typeface="+mj-cs"/>
              </a:rPr>
            </a:br>
            <a:r>
              <a:rPr lang="en-US" sz="2100" kern="1200" dirty="0">
                <a:solidFill>
                  <a:schemeClr val="tx1"/>
                </a:solidFill>
                <a:latin typeface="+mj-lt"/>
                <a:ea typeface="+mj-ea"/>
                <a:cs typeface="+mj-cs"/>
              </a:rPr>
              <a:t/>
            </a:r>
            <a:br>
              <a:rPr lang="en-US" sz="2100" kern="1200" dirty="0">
                <a:solidFill>
                  <a:schemeClr val="tx1"/>
                </a:solidFill>
                <a:latin typeface="+mj-lt"/>
                <a:ea typeface="+mj-ea"/>
                <a:cs typeface="+mj-cs"/>
              </a:rPr>
            </a:br>
            <a:r>
              <a:rPr lang="en-US" sz="2100" kern="1200" dirty="0">
                <a:solidFill>
                  <a:schemeClr val="tx1"/>
                </a:solidFill>
                <a:latin typeface="+mj-lt"/>
                <a:ea typeface="+mj-ea"/>
                <a:cs typeface="+mj-cs"/>
              </a:rPr>
              <a:t/>
            </a:r>
            <a:br>
              <a:rPr lang="en-US" sz="2100" kern="1200" dirty="0">
                <a:solidFill>
                  <a:schemeClr val="tx1"/>
                </a:solidFill>
                <a:latin typeface="+mj-lt"/>
                <a:ea typeface="+mj-ea"/>
                <a:cs typeface="+mj-cs"/>
              </a:rPr>
            </a:br>
            <a:r>
              <a:rPr lang="en-US" sz="2100" kern="1200" dirty="0">
                <a:solidFill>
                  <a:schemeClr val="tx1"/>
                </a:solidFill>
                <a:latin typeface="+mj-lt"/>
                <a:ea typeface="+mj-ea"/>
                <a:cs typeface="+mj-cs"/>
              </a:rPr>
              <a:t/>
            </a:r>
            <a:br>
              <a:rPr lang="en-US" sz="2100" kern="1200" dirty="0">
                <a:solidFill>
                  <a:schemeClr val="tx1"/>
                </a:solidFill>
                <a:latin typeface="+mj-lt"/>
                <a:ea typeface="+mj-ea"/>
                <a:cs typeface="+mj-cs"/>
              </a:rPr>
            </a:br>
            <a:r>
              <a:rPr lang="en-US" sz="2100" kern="1200" dirty="0">
                <a:solidFill>
                  <a:schemeClr val="tx1"/>
                </a:solidFill>
                <a:latin typeface="+mj-lt"/>
                <a:ea typeface="+mj-ea"/>
                <a:cs typeface="+mj-cs"/>
              </a:rPr>
              <a:t/>
            </a:r>
            <a:br>
              <a:rPr lang="en-US" sz="2100" kern="1200" dirty="0">
                <a:solidFill>
                  <a:schemeClr val="tx1"/>
                </a:solidFill>
                <a:latin typeface="+mj-lt"/>
                <a:ea typeface="+mj-ea"/>
                <a:cs typeface="+mj-cs"/>
              </a:rPr>
            </a:br>
            <a:r>
              <a:rPr lang="en-US" sz="2100" kern="1200" dirty="0">
                <a:solidFill>
                  <a:schemeClr val="tx1"/>
                </a:solidFill>
                <a:latin typeface="+mj-lt"/>
                <a:ea typeface="+mj-ea"/>
                <a:cs typeface="+mj-cs"/>
              </a:rPr>
              <a:t/>
            </a:r>
            <a:br>
              <a:rPr lang="en-US" sz="2100" kern="1200" dirty="0">
                <a:solidFill>
                  <a:schemeClr val="tx1"/>
                </a:solidFill>
                <a:latin typeface="+mj-lt"/>
                <a:ea typeface="+mj-ea"/>
                <a:cs typeface="+mj-cs"/>
              </a:rPr>
            </a:br>
            <a:endParaRPr lang="en-US" sz="2100" kern="1200" dirty="0">
              <a:solidFill>
                <a:schemeClr val="tx1"/>
              </a:solidFill>
              <a:latin typeface="+mj-lt"/>
              <a:ea typeface="+mj-ea"/>
              <a:cs typeface="+mj-cs"/>
            </a:endParaRPr>
          </a:p>
        </p:txBody>
      </p:sp>
      <p:sp>
        <p:nvSpPr>
          <p:cNvPr id="5" name="Right Triangle 10">
            <a:extLst>
              <a:ext uri="{FF2B5EF4-FFF2-40B4-BE49-F238E27FC236}">
                <a16:creationId xmlns:a16="http://schemas.microsoft.com/office/drawing/2014/main" xmlns="" id="{AF180F00-B4B2-4196-BB1C-ECD21B03F0A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6213139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 name="Rectangle 6">
            <a:extLst>
              <a:ext uri="{FF2B5EF4-FFF2-40B4-BE49-F238E27FC236}">
                <a16:creationId xmlns:a16="http://schemas.microsoft.com/office/drawing/2014/main" xmlns="" id="{879EECFE-814E-4B68-96A7-86A795BD22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8">
            <a:extLst>
              <a:ext uri="{FF2B5EF4-FFF2-40B4-BE49-F238E27FC236}">
                <a16:creationId xmlns:a16="http://schemas.microsoft.com/office/drawing/2014/main" xmlns="" id="{2836E6B1-02A2-4C9C-B1CB-35DA3DA7484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81331" y="623275"/>
            <a:ext cx="5616072" cy="5607882"/>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01822" y="919479"/>
            <a:ext cx="5854823" cy="5311678"/>
          </a:xfrm>
        </p:spPr>
        <p:txBody>
          <a:bodyPr vert="horz" lIns="91440" tIns="45720" rIns="91440" bIns="45720" rtlCol="0" anchor="ctr">
            <a:normAutofit fontScale="90000"/>
          </a:bodyPr>
          <a:lstStyle/>
          <a:p>
            <a:pPr defTabSz="914400"/>
            <a:r>
              <a:rPr lang="en-US" sz="2100" kern="1200" dirty="0">
                <a:solidFill>
                  <a:schemeClr val="tx1"/>
                </a:solidFill>
                <a:latin typeface="+mj-lt"/>
                <a:ea typeface="+mj-ea"/>
                <a:cs typeface="+mj-cs"/>
              </a:rPr>
              <a:t/>
            </a:r>
            <a:br>
              <a:rPr lang="en-US" sz="2100" kern="1200" dirty="0">
                <a:solidFill>
                  <a:schemeClr val="tx1"/>
                </a:solidFill>
                <a:latin typeface="+mj-lt"/>
                <a:ea typeface="+mj-ea"/>
                <a:cs typeface="+mj-cs"/>
              </a:rPr>
            </a:br>
            <a:r>
              <a:rPr lang="en-US" sz="2100" kern="1200" dirty="0">
                <a:solidFill>
                  <a:schemeClr val="tx1"/>
                </a:solidFill>
                <a:latin typeface="+mj-lt"/>
                <a:ea typeface="+mj-ea"/>
                <a:cs typeface="+mj-cs"/>
              </a:rPr>
              <a:t/>
            </a:r>
            <a:br>
              <a:rPr lang="en-US" sz="2100" kern="1200" dirty="0">
                <a:solidFill>
                  <a:schemeClr val="tx1"/>
                </a:solidFill>
                <a:latin typeface="+mj-lt"/>
                <a:ea typeface="+mj-ea"/>
                <a:cs typeface="+mj-cs"/>
              </a:rPr>
            </a:br>
            <a:r>
              <a:rPr lang="en-US" sz="2100" kern="1200" dirty="0">
                <a:solidFill>
                  <a:schemeClr val="tx1"/>
                </a:solidFill>
                <a:latin typeface="+mj-lt"/>
                <a:ea typeface="+mj-ea"/>
                <a:cs typeface="+mj-cs"/>
              </a:rPr>
              <a:t/>
            </a:r>
            <a:br>
              <a:rPr lang="en-US" sz="2100" kern="1200" dirty="0">
                <a:solidFill>
                  <a:schemeClr val="tx1"/>
                </a:solidFill>
                <a:latin typeface="+mj-lt"/>
                <a:ea typeface="+mj-ea"/>
                <a:cs typeface="+mj-cs"/>
              </a:rPr>
            </a:br>
            <a:r>
              <a:rPr lang="en-US" sz="2100" kern="1200" dirty="0">
                <a:solidFill>
                  <a:schemeClr val="tx1"/>
                </a:solidFill>
                <a:latin typeface="+mj-lt"/>
                <a:ea typeface="+mj-ea"/>
                <a:cs typeface="+mj-cs"/>
              </a:rPr>
              <a:t/>
            </a:r>
            <a:br>
              <a:rPr lang="en-US" sz="2100" kern="1200" dirty="0">
                <a:solidFill>
                  <a:schemeClr val="tx1"/>
                </a:solidFill>
                <a:latin typeface="+mj-lt"/>
                <a:ea typeface="+mj-ea"/>
                <a:cs typeface="+mj-cs"/>
              </a:rPr>
            </a:br>
            <a:r>
              <a:rPr lang="en-US" sz="3900" kern="1200" dirty="0">
                <a:solidFill>
                  <a:schemeClr val="tx1"/>
                </a:solidFill>
                <a:latin typeface="+mj-lt"/>
                <a:ea typeface="+mj-ea"/>
                <a:cs typeface="+mj-cs"/>
              </a:rPr>
              <a:t>The fifth item listed is on the Grand Lodge website and is under “Safety &amp; Insurance”</a:t>
            </a:r>
            <a:br>
              <a:rPr lang="en-US" sz="3900" kern="1200" dirty="0">
                <a:solidFill>
                  <a:schemeClr val="tx1"/>
                </a:solidFill>
                <a:latin typeface="+mj-lt"/>
                <a:ea typeface="+mj-ea"/>
                <a:cs typeface="+mj-cs"/>
              </a:rPr>
            </a:br>
            <a:r>
              <a:rPr lang="en-US" sz="3900" kern="1200" dirty="0">
                <a:solidFill>
                  <a:schemeClr val="tx1"/>
                </a:solidFill>
                <a:latin typeface="+mj-lt"/>
                <a:ea typeface="+mj-ea"/>
                <a:cs typeface="+mj-cs"/>
              </a:rPr>
              <a:t/>
            </a:r>
            <a:br>
              <a:rPr lang="en-US" sz="3900" kern="1200" dirty="0">
                <a:solidFill>
                  <a:schemeClr val="tx1"/>
                </a:solidFill>
                <a:latin typeface="+mj-lt"/>
                <a:ea typeface="+mj-ea"/>
                <a:cs typeface="+mj-cs"/>
              </a:rPr>
            </a:br>
            <a:r>
              <a:rPr lang="en-US" sz="3900" kern="1200" dirty="0">
                <a:solidFill>
                  <a:schemeClr val="tx1"/>
                </a:solidFill>
                <a:latin typeface="+mj-lt"/>
                <a:ea typeface="+mj-ea"/>
                <a:cs typeface="+mj-cs"/>
              </a:rPr>
              <a:t>The sixth and seventh references are on the Florida Elks website and in the Business Practices Library</a:t>
            </a:r>
            <a:br>
              <a:rPr lang="en-US" sz="3900" kern="1200" dirty="0">
                <a:solidFill>
                  <a:schemeClr val="tx1"/>
                </a:solidFill>
                <a:latin typeface="+mj-lt"/>
                <a:ea typeface="+mj-ea"/>
                <a:cs typeface="+mj-cs"/>
              </a:rPr>
            </a:br>
            <a:r>
              <a:rPr lang="en-US" kern="1200" dirty="0">
                <a:solidFill>
                  <a:schemeClr val="tx1"/>
                </a:solidFill>
                <a:latin typeface="+mj-lt"/>
                <a:ea typeface="+mj-ea"/>
                <a:cs typeface="+mj-cs"/>
              </a:rPr>
              <a:t>https://floridaelks.org</a:t>
            </a:r>
            <a:r>
              <a:rPr lang="en-US" sz="2100" kern="1200" dirty="0">
                <a:solidFill>
                  <a:schemeClr val="tx1"/>
                </a:solidFill>
                <a:latin typeface="+mj-lt"/>
                <a:ea typeface="+mj-ea"/>
                <a:cs typeface="+mj-cs"/>
              </a:rPr>
              <a:t/>
            </a:r>
            <a:br>
              <a:rPr lang="en-US" sz="2100" kern="1200" dirty="0">
                <a:solidFill>
                  <a:schemeClr val="tx1"/>
                </a:solidFill>
                <a:latin typeface="+mj-lt"/>
                <a:ea typeface="+mj-ea"/>
                <a:cs typeface="+mj-cs"/>
              </a:rPr>
            </a:br>
            <a:r>
              <a:rPr lang="en-US" sz="2100" kern="1200" dirty="0">
                <a:solidFill>
                  <a:schemeClr val="tx1"/>
                </a:solidFill>
                <a:latin typeface="+mj-lt"/>
                <a:ea typeface="+mj-ea"/>
                <a:cs typeface="+mj-cs"/>
              </a:rPr>
              <a:t/>
            </a:r>
            <a:br>
              <a:rPr lang="en-US" sz="2100" kern="1200" dirty="0">
                <a:solidFill>
                  <a:schemeClr val="tx1"/>
                </a:solidFill>
                <a:latin typeface="+mj-lt"/>
                <a:ea typeface="+mj-ea"/>
                <a:cs typeface="+mj-cs"/>
              </a:rPr>
            </a:br>
            <a:r>
              <a:rPr lang="en-US" sz="2100" kern="1200" dirty="0">
                <a:solidFill>
                  <a:schemeClr val="tx1"/>
                </a:solidFill>
                <a:latin typeface="+mj-lt"/>
                <a:ea typeface="+mj-ea"/>
                <a:cs typeface="+mj-cs"/>
              </a:rPr>
              <a:t/>
            </a:r>
            <a:br>
              <a:rPr lang="en-US" sz="2100" kern="1200" dirty="0">
                <a:solidFill>
                  <a:schemeClr val="tx1"/>
                </a:solidFill>
                <a:latin typeface="+mj-lt"/>
                <a:ea typeface="+mj-ea"/>
                <a:cs typeface="+mj-cs"/>
              </a:rPr>
            </a:br>
            <a:r>
              <a:rPr lang="en-US" sz="2100" kern="1200" dirty="0">
                <a:solidFill>
                  <a:schemeClr val="tx1"/>
                </a:solidFill>
                <a:latin typeface="+mj-lt"/>
                <a:ea typeface="+mj-ea"/>
                <a:cs typeface="+mj-cs"/>
              </a:rPr>
              <a:t/>
            </a:r>
            <a:br>
              <a:rPr lang="en-US" sz="2100" kern="1200" dirty="0">
                <a:solidFill>
                  <a:schemeClr val="tx1"/>
                </a:solidFill>
                <a:latin typeface="+mj-lt"/>
                <a:ea typeface="+mj-ea"/>
                <a:cs typeface="+mj-cs"/>
              </a:rPr>
            </a:br>
            <a:r>
              <a:rPr lang="en-US" sz="2100" kern="1200" dirty="0">
                <a:solidFill>
                  <a:schemeClr val="tx1"/>
                </a:solidFill>
                <a:latin typeface="+mj-lt"/>
                <a:ea typeface="+mj-ea"/>
                <a:cs typeface="+mj-cs"/>
              </a:rPr>
              <a:t/>
            </a:r>
            <a:br>
              <a:rPr lang="en-US" sz="2100" kern="1200" dirty="0">
                <a:solidFill>
                  <a:schemeClr val="tx1"/>
                </a:solidFill>
                <a:latin typeface="+mj-lt"/>
                <a:ea typeface="+mj-ea"/>
                <a:cs typeface="+mj-cs"/>
              </a:rPr>
            </a:br>
            <a:r>
              <a:rPr lang="en-US" sz="2100" kern="1200" dirty="0">
                <a:solidFill>
                  <a:schemeClr val="tx1"/>
                </a:solidFill>
                <a:latin typeface="+mj-lt"/>
                <a:ea typeface="+mj-ea"/>
                <a:cs typeface="+mj-cs"/>
              </a:rPr>
              <a:t/>
            </a:r>
            <a:br>
              <a:rPr lang="en-US" sz="2100" kern="1200" dirty="0">
                <a:solidFill>
                  <a:schemeClr val="tx1"/>
                </a:solidFill>
                <a:latin typeface="+mj-lt"/>
                <a:ea typeface="+mj-ea"/>
                <a:cs typeface="+mj-cs"/>
              </a:rPr>
            </a:br>
            <a:endParaRPr lang="en-US" sz="2100" kern="1200" dirty="0">
              <a:solidFill>
                <a:schemeClr val="tx1"/>
              </a:solidFill>
              <a:latin typeface="+mj-lt"/>
              <a:ea typeface="+mj-ea"/>
              <a:cs typeface="+mj-cs"/>
            </a:endParaRPr>
          </a:p>
        </p:txBody>
      </p:sp>
      <p:sp>
        <p:nvSpPr>
          <p:cNvPr id="6" name="Right Triangle 10">
            <a:extLst>
              <a:ext uri="{FF2B5EF4-FFF2-40B4-BE49-F238E27FC236}">
                <a16:creationId xmlns:a16="http://schemas.microsoft.com/office/drawing/2014/main" xmlns="" id="{AF180F00-B4B2-4196-BB1C-ECD21B03F0A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5550791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8D0D6D3E-D7F9-4591-9CA9-DDF4DB1F73D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
            <a:ext cx="9144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14360" y="545901"/>
            <a:ext cx="7721221" cy="3489960"/>
          </a:xfrm>
        </p:spPr>
        <p:txBody>
          <a:bodyPr vert="horz" lIns="91440" tIns="45720" rIns="91440" bIns="45720" rtlCol="0" anchor="t">
            <a:normAutofit fontScale="90000"/>
          </a:bodyPr>
          <a:lstStyle/>
          <a:p>
            <a:pPr defTabSz="914400"/>
            <a:r>
              <a:rPr lang="en-US" sz="1100" dirty="0"/>
              <a:t>	</a:t>
            </a:r>
            <a:br>
              <a:rPr lang="en-US" sz="1100" dirty="0"/>
            </a:br>
            <a:r>
              <a:rPr lang="en-US" sz="3000" dirty="0"/>
              <a:t/>
            </a:r>
            <a:br>
              <a:rPr lang="en-US" sz="3000" dirty="0"/>
            </a:br>
            <a:r>
              <a:rPr lang="en-US" sz="3000" dirty="0"/>
              <a:t>	</a:t>
            </a:r>
            <a:br>
              <a:rPr lang="en-US" sz="3000" dirty="0"/>
            </a:br>
            <a:r>
              <a:rPr lang="en-US" sz="3000" dirty="0"/>
              <a:t>	The last reference, </a:t>
            </a:r>
            <a:r>
              <a:rPr lang="en-US" sz="3000" dirty="0" err="1"/>
              <a:t>dbpr</a:t>
            </a:r>
            <a:r>
              <a:rPr lang="en-US" sz="3000" dirty="0"/>
              <a:t>, contains</a:t>
            </a:r>
            <a:br>
              <a:rPr lang="en-US" sz="3000" dirty="0"/>
            </a:br>
            <a:r>
              <a:rPr lang="en-US" sz="3000" dirty="0"/>
              <a:t>	State of Florida’s statutes and </a:t>
            </a:r>
            <a:br>
              <a:rPr lang="en-US" sz="3000" dirty="0"/>
            </a:br>
            <a:r>
              <a:rPr lang="en-US" sz="3000" dirty="0"/>
              <a:t>	rules for beer, wine, and liquor. </a:t>
            </a:r>
            <a:br>
              <a:rPr lang="en-US" sz="3000" dirty="0"/>
            </a:br>
            <a:r>
              <a:rPr lang="en-US" sz="3000" dirty="0"/>
              <a:t>		www.myfloridalicense.com/DBPR/</a:t>
            </a:r>
            <a:br>
              <a:rPr lang="en-US" sz="3000" dirty="0"/>
            </a:br>
            <a:r>
              <a:rPr lang="en-US" sz="3000" dirty="0"/>
              <a:t/>
            </a:r>
            <a:br>
              <a:rPr lang="en-US" sz="3000" dirty="0"/>
            </a:br>
            <a:r>
              <a:rPr lang="en-US" sz="3000" dirty="0"/>
              <a:t>	“Florida DBPR Statutes &amp; Rules” is on</a:t>
            </a:r>
            <a:br>
              <a:rPr lang="en-US" sz="3000" dirty="0"/>
            </a:br>
            <a:r>
              <a:rPr lang="en-US" sz="3000" dirty="0"/>
              <a:t>	Florida Elks website and is in the</a:t>
            </a:r>
            <a:br>
              <a:rPr lang="en-US" sz="3000" dirty="0"/>
            </a:br>
            <a:r>
              <a:rPr lang="en-US" sz="3000" dirty="0"/>
              <a:t>	Business Practices Library. It is highly</a:t>
            </a:r>
            <a:br>
              <a:rPr lang="en-US" sz="3000" dirty="0"/>
            </a:br>
            <a:r>
              <a:rPr lang="en-US" sz="3000" dirty="0"/>
              <a:t>	recommended each Lodge becomes</a:t>
            </a:r>
            <a:br>
              <a:rPr lang="en-US" sz="3000" dirty="0"/>
            </a:br>
            <a:r>
              <a:rPr lang="en-US" sz="3000" dirty="0"/>
              <a:t>	very familiar with this document.</a:t>
            </a:r>
            <a:r>
              <a:rPr lang="en-US" sz="1100" dirty="0"/>
              <a:t/>
            </a:r>
            <a:br>
              <a:rPr lang="en-US" sz="1100" dirty="0"/>
            </a:br>
            <a:r>
              <a:rPr lang="en-US" sz="1100" dirty="0"/>
              <a:t/>
            </a:r>
            <a:br>
              <a:rPr lang="en-US" sz="1100" dirty="0"/>
            </a:br>
            <a:r>
              <a:rPr lang="en-US" sz="1100" dirty="0"/>
              <a:t>		</a:t>
            </a:r>
            <a:br>
              <a:rPr lang="en-US" sz="1100" dirty="0"/>
            </a:br>
            <a:r>
              <a:rPr lang="en-US" sz="1100" dirty="0"/>
              <a:t/>
            </a:r>
            <a:br>
              <a:rPr lang="en-US" sz="1100" dirty="0"/>
            </a:br>
            <a:r>
              <a:rPr lang="en-US" sz="1100" dirty="0"/>
              <a:t>	</a:t>
            </a:r>
          </a:p>
        </p:txBody>
      </p:sp>
      <p:sp>
        <p:nvSpPr>
          <p:cNvPr id="7" name="Rectangle 10">
            <a:extLst>
              <a:ext uri="{FF2B5EF4-FFF2-40B4-BE49-F238E27FC236}">
                <a16:creationId xmlns:a16="http://schemas.microsoft.com/office/drawing/2014/main" xmlns="" id="{C4C9F2B0-1044-46EB-8AEB-C3BFFDE6C2C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092502" y="-3"/>
            <a:ext cx="3051498" cy="6858000"/>
          </a:xfrm>
          <a:prstGeom prst="rect">
            <a:avLst/>
          </a:prstGeom>
          <a:gradFill>
            <a:gsLst>
              <a:gs pos="26000">
                <a:srgbClr val="000000"/>
              </a:gs>
              <a:gs pos="100000">
                <a:schemeClr val="accent1"/>
              </a:gs>
            </a:gsLst>
            <a:lin ang="9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xmlns="" id="{D28B54C3-B57B-472A-B96E-1FCB67093DC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092502" y="-3"/>
            <a:ext cx="2708597" cy="6858000"/>
          </a:xfrm>
          <a:prstGeom prst="rect">
            <a:avLst/>
          </a:prstGeom>
          <a:gradFill>
            <a:gsLst>
              <a:gs pos="0">
                <a:schemeClr val="accent1">
                  <a:lumMod val="75000"/>
                  <a:alpha val="56000"/>
                </a:schemeClr>
              </a:gs>
              <a:gs pos="100000">
                <a:srgbClr val="000000">
                  <a:alpha val="52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xmlns="" id="{7DB3C429-F8DA-49B9-AF84-21996FCF78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691305" y="401193"/>
            <a:ext cx="3853890" cy="3051499"/>
          </a:xfrm>
          <a:prstGeom prst="rect">
            <a:avLst/>
          </a:prstGeom>
          <a:gradFill>
            <a:gsLst>
              <a:gs pos="0">
                <a:srgbClr val="000000">
                  <a:alpha val="34000"/>
                </a:srgbClr>
              </a:gs>
              <a:gs pos="96000">
                <a:schemeClr val="accent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Gavel resting on block">
            <a:extLst>
              <a:ext uri="{FF2B5EF4-FFF2-40B4-BE49-F238E27FC236}">
                <a16:creationId xmlns:a16="http://schemas.microsoft.com/office/drawing/2014/main" xmlns="" id="{FD3A61AF-E46D-6A16-4E77-59BB7AC399E4}"/>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0043" r="9893" b="-2"/>
          <a:stretch/>
        </p:blipFill>
        <p:spPr>
          <a:xfrm>
            <a:off x="6366243" y="2971800"/>
            <a:ext cx="2403958" cy="3205278"/>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p:spPr>
      </p:pic>
    </p:spTree>
    <p:extLst>
      <p:ext uri="{BB962C8B-B14F-4D97-AF65-F5344CB8AC3E}">
        <p14:creationId xmlns:p14="http://schemas.microsoft.com/office/powerpoint/2010/main" val="27553644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xmlns="" id="{4522B21E-B2B9-4C72-9A71-C87EFD13748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xmlns="" id="{5EB7D2A2-F448-44D4-938C-DC84CBCB3B1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
            <a:ext cx="9144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xmlns="" id="{871AEA07-1E14-44B4-8E55-64EF049CD66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47348" y="551962"/>
            <a:ext cx="8249304"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43000" y="1293338"/>
            <a:ext cx="6858000" cy="3274592"/>
          </a:xfrm>
        </p:spPr>
        <p:txBody>
          <a:bodyPr vert="horz" lIns="91440" tIns="45720" rIns="91440" bIns="45720" rtlCol="0" anchor="ctr">
            <a:normAutofit/>
          </a:bodyPr>
          <a:lstStyle/>
          <a:p>
            <a:pPr algn="ctr" defTabSz="914400"/>
            <a:r>
              <a:rPr lang="en-US" sz="3500" kern="1200">
                <a:solidFill>
                  <a:schemeClr val="tx1"/>
                </a:solidFill>
                <a:latin typeface="+mj-lt"/>
                <a:ea typeface="+mj-ea"/>
                <a:cs typeface="+mj-cs"/>
              </a:rPr>
              <a:t>Grand Lodge Liability Insurance Program VIII. Alcohol Safety</a:t>
            </a:r>
            <a:br>
              <a:rPr lang="en-US" sz="3500" kern="1200">
                <a:solidFill>
                  <a:schemeClr val="tx1"/>
                </a:solidFill>
                <a:latin typeface="+mj-lt"/>
                <a:ea typeface="+mj-ea"/>
                <a:cs typeface="+mj-cs"/>
              </a:rPr>
            </a:br>
            <a:r>
              <a:rPr lang="en-US" sz="3500" kern="1200">
                <a:solidFill>
                  <a:schemeClr val="tx1"/>
                </a:solidFill>
                <a:latin typeface="+mj-lt"/>
                <a:ea typeface="+mj-ea"/>
                <a:cs typeface="+mj-cs"/>
              </a:rPr>
              <a:t> </a:t>
            </a:r>
            <a:br>
              <a:rPr lang="en-US" sz="3500" kern="1200">
                <a:solidFill>
                  <a:schemeClr val="tx1"/>
                </a:solidFill>
                <a:latin typeface="+mj-lt"/>
                <a:ea typeface="+mj-ea"/>
                <a:cs typeface="+mj-cs"/>
              </a:rPr>
            </a:br>
            <a:r>
              <a:rPr lang="en-US" sz="3500" kern="1200">
                <a:solidFill>
                  <a:schemeClr val="tx1"/>
                </a:solidFill>
                <a:latin typeface="+mj-lt"/>
                <a:ea typeface="+mj-ea"/>
                <a:cs typeface="+mj-cs"/>
              </a:rPr>
              <a:t>provides guidelines for service of</a:t>
            </a:r>
            <a:br>
              <a:rPr lang="en-US" sz="3500" kern="1200">
                <a:solidFill>
                  <a:schemeClr val="tx1"/>
                </a:solidFill>
                <a:latin typeface="+mj-lt"/>
                <a:ea typeface="+mj-ea"/>
                <a:cs typeface="+mj-cs"/>
              </a:rPr>
            </a:br>
            <a:r>
              <a:rPr lang="en-US" sz="3500" kern="1200">
                <a:solidFill>
                  <a:schemeClr val="tx1"/>
                </a:solidFill>
                <a:latin typeface="+mj-lt"/>
                <a:ea typeface="+mj-ea"/>
                <a:cs typeface="+mj-cs"/>
              </a:rPr>
              <a:t>alcoholic beverages. </a:t>
            </a:r>
            <a:br>
              <a:rPr lang="en-US" sz="3500" kern="1200">
                <a:solidFill>
                  <a:schemeClr val="tx1"/>
                </a:solidFill>
                <a:latin typeface="+mj-lt"/>
                <a:ea typeface="+mj-ea"/>
                <a:cs typeface="+mj-cs"/>
              </a:rPr>
            </a:br>
            <a:r>
              <a:rPr lang="en-US" sz="3500" kern="1200">
                <a:solidFill>
                  <a:schemeClr val="tx1"/>
                </a:solidFill>
                <a:latin typeface="+mj-lt"/>
                <a:ea typeface="+mj-ea"/>
                <a:cs typeface="+mj-cs"/>
              </a:rPr>
              <a:t>pages 26, 27, and 28.</a:t>
            </a:r>
          </a:p>
        </p:txBody>
      </p:sp>
      <p:cxnSp>
        <p:nvCxnSpPr>
          <p:cNvPr id="13" name="Straight Connector 12">
            <a:extLst>
              <a:ext uri="{FF2B5EF4-FFF2-40B4-BE49-F238E27FC236}">
                <a16:creationId xmlns:a16="http://schemas.microsoft.com/office/drawing/2014/main" xmlns="" id="{F7C8EA93-3210-4C62-99E9-153C275E3A87}"/>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H="1">
            <a:off x="447348" y="6354708"/>
            <a:ext cx="8250174"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94912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8">
            <a:extLst>
              <a:ext uri="{FF2B5EF4-FFF2-40B4-BE49-F238E27FC236}">
                <a16:creationId xmlns:a16="http://schemas.microsoft.com/office/drawing/2014/main" xmlns="" id="{8D0D6D3E-D7F9-4591-9CA9-DDF4DB1F73D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
            <a:ext cx="9144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0" y="228600"/>
            <a:ext cx="6425821" cy="2346960"/>
          </a:xfrm>
        </p:spPr>
        <p:txBody>
          <a:bodyPr vert="horz" lIns="91440" tIns="45720" rIns="91440" bIns="45720" rtlCol="0" anchor="t">
            <a:noAutofit/>
          </a:bodyPr>
          <a:lstStyle/>
          <a:p>
            <a:pPr defTabSz="914400"/>
            <a:r>
              <a:rPr lang="en-US" sz="3400" dirty="0"/>
              <a:t>Exalted Rulers, Lodge Officers,</a:t>
            </a:r>
            <a:br>
              <a:rPr lang="en-US" sz="3400" dirty="0"/>
            </a:br>
            <a:r>
              <a:rPr lang="en-US" sz="3400" dirty="0"/>
              <a:t>Committee Members Manual</a:t>
            </a:r>
            <a:br>
              <a:rPr lang="en-US" sz="3400" dirty="0"/>
            </a:br>
            <a:r>
              <a:rPr lang="en-US" sz="3400" dirty="0"/>
              <a:t>page 21 is very similar to page 27</a:t>
            </a:r>
            <a:br>
              <a:rPr lang="en-US" sz="3400" dirty="0"/>
            </a:br>
            <a:r>
              <a:rPr lang="en-US" sz="3400" dirty="0"/>
              <a:t>in the Liability Insurance Program.</a:t>
            </a:r>
            <a:br>
              <a:rPr lang="en-US" sz="3400" dirty="0"/>
            </a:br>
            <a:r>
              <a:rPr lang="en-US" sz="3400" dirty="0"/>
              <a:t>	</a:t>
            </a:r>
            <a:br>
              <a:rPr lang="en-US" sz="3400" dirty="0"/>
            </a:br>
            <a:r>
              <a:rPr lang="en-US" sz="3400" dirty="0"/>
              <a:t>It also identifies Important Notice</a:t>
            </a:r>
            <a:br>
              <a:rPr lang="en-US" sz="3400" dirty="0"/>
            </a:br>
            <a:r>
              <a:rPr lang="en-US" sz="3400" dirty="0"/>
              <a:t>Regarding the Service of Alcohol</a:t>
            </a:r>
            <a:br>
              <a:rPr lang="en-US" sz="3400" dirty="0"/>
            </a:br>
            <a:r>
              <a:rPr lang="en-US" sz="3400" dirty="0"/>
              <a:t>and Alcohol Service Training </a:t>
            </a:r>
          </a:p>
        </p:txBody>
      </p:sp>
      <p:sp>
        <p:nvSpPr>
          <p:cNvPr id="18" name="Rectangle 10">
            <a:extLst>
              <a:ext uri="{FF2B5EF4-FFF2-40B4-BE49-F238E27FC236}">
                <a16:creationId xmlns:a16="http://schemas.microsoft.com/office/drawing/2014/main" xmlns="" id="{C4C9F2B0-1044-46EB-8AEB-C3BFFDE6C2C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092502" y="-3"/>
            <a:ext cx="3051498" cy="6858000"/>
          </a:xfrm>
          <a:prstGeom prst="rect">
            <a:avLst/>
          </a:prstGeom>
          <a:gradFill>
            <a:gsLst>
              <a:gs pos="26000">
                <a:srgbClr val="000000"/>
              </a:gs>
              <a:gs pos="100000">
                <a:schemeClr val="accent1"/>
              </a:gs>
            </a:gsLst>
            <a:lin ang="9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2">
            <a:extLst>
              <a:ext uri="{FF2B5EF4-FFF2-40B4-BE49-F238E27FC236}">
                <a16:creationId xmlns:a16="http://schemas.microsoft.com/office/drawing/2014/main" xmlns="" id="{D28B54C3-B57B-472A-B96E-1FCB67093DC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092502" y="-3"/>
            <a:ext cx="2708597" cy="6858000"/>
          </a:xfrm>
          <a:prstGeom prst="rect">
            <a:avLst/>
          </a:prstGeom>
          <a:gradFill>
            <a:gsLst>
              <a:gs pos="0">
                <a:schemeClr val="accent1">
                  <a:lumMod val="75000"/>
                  <a:alpha val="56000"/>
                </a:schemeClr>
              </a:gs>
              <a:gs pos="100000">
                <a:srgbClr val="000000">
                  <a:alpha val="52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4">
            <a:extLst>
              <a:ext uri="{FF2B5EF4-FFF2-40B4-BE49-F238E27FC236}">
                <a16:creationId xmlns:a16="http://schemas.microsoft.com/office/drawing/2014/main" xmlns="" id="{7DB3C429-F8DA-49B9-AF84-21996FCF78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691305" y="401193"/>
            <a:ext cx="3853890" cy="3051499"/>
          </a:xfrm>
          <a:prstGeom prst="rect">
            <a:avLst/>
          </a:prstGeom>
          <a:gradFill>
            <a:gsLst>
              <a:gs pos="0">
                <a:srgbClr val="000000">
                  <a:alpha val="34000"/>
                </a:srgbClr>
              </a:gs>
              <a:gs pos="96000">
                <a:schemeClr val="accent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lose-up of raised hands at office training with speaker out of focus in background">
            <a:extLst>
              <a:ext uri="{FF2B5EF4-FFF2-40B4-BE49-F238E27FC236}">
                <a16:creationId xmlns:a16="http://schemas.microsoft.com/office/drawing/2014/main" xmlns="" id="{24E20D1F-E382-B0CA-3E52-1D4BDDD53ABC}"/>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4046" r="25890" b="-2"/>
          <a:stretch/>
        </p:blipFill>
        <p:spPr>
          <a:xfrm>
            <a:off x="6589126" y="904590"/>
            <a:ext cx="2211973" cy="2949298"/>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p:spPr>
      </p:pic>
    </p:spTree>
    <p:extLst>
      <p:ext uri="{BB962C8B-B14F-4D97-AF65-F5344CB8AC3E}">
        <p14:creationId xmlns:p14="http://schemas.microsoft.com/office/powerpoint/2010/main" val="19926663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xmlns="" id="{934F1179-B481-4F9E-BCA3-AFB972070F8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xmlns="" id="{827DC2C4-B485-428A-BF4A-472D2967F47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xmlns="" id="{EE04B5EB-F158-4507-90DD-BD23620C7CC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43422" y="229097"/>
            <a:ext cx="6923558" cy="3542045"/>
          </a:xfrm>
        </p:spPr>
        <p:txBody>
          <a:bodyPr vert="horz" lIns="91440" tIns="45720" rIns="91440" bIns="45720" rtlCol="0" anchor="b">
            <a:normAutofit/>
          </a:bodyPr>
          <a:lstStyle/>
          <a:p>
            <a:pPr defTabSz="914400"/>
            <a:r>
              <a:rPr lang="en-US" kern="1200" dirty="0">
                <a:solidFill>
                  <a:schemeClr val="tx1"/>
                </a:solidFill>
                <a:latin typeface="+mj-lt"/>
                <a:ea typeface="+mj-ea"/>
                <a:cs typeface="+mj-cs"/>
              </a:rPr>
              <a:t>Accident/Claim Prevention Manual</a:t>
            </a:r>
            <a:br>
              <a:rPr lang="en-US" kern="1200" dirty="0">
                <a:solidFill>
                  <a:schemeClr val="tx1"/>
                </a:solidFill>
                <a:latin typeface="+mj-lt"/>
                <a:ea typeface="+mj-ea"/>
                <a:cs typeface="+mj-cs"/>
              </a:rPr>
            </a:br>
            <a:r>
              <a:rPr lang="en-US" kern="1200" dirty="0">
                <a:solidFill>
                  <a:schemeClr val="tx1"/>
                </a:solidFill>
                <a:latin typeface="+mj-lt"/>
                <a:ea typeface="+mj-ea"/>
                <a:cs typeface="+mj-cs"/>
              </a:rPr>
              <a:t>page 7, Guidelines for Service of </a:t>
            </a:r>
            <a:br>
              <a:rPr lang="en-US" kern="1200" dirty="0">
                <a:solidFill>
                  <a:schemeClr val="tx1"/>
                </a:solidFill>
                <a:latin typeface="+mj-lt"/>
                <a:ea typeface="+mj-ea"/>
                <a:cs typeface="+mj-cs"/>
              </a:rPr>
            </a:br>
            <a:r>
              <a:rPr lang="en-US" kern="1200" dirty="0">
                <a:solidFill>
                  <a:schemeClr val="tx1"/>
                </a:solidFill>
                <a:latin typeface="+mj-lt"/>
                <a:ea typeface="+mj-ea"/>
                <a:cs typeface="+mj-cs"/>
              </a:rPr>
              <a:t>Alcoholic Beverages, is also very</a:t>
            </a:r>
            <a:br>
              <a:rPr lang="en-US" kern="1200" dirty="0">
                <a:solidFill>
                  <a:schemeClr val="tx1"/>
                </a:solidFill>
                <a:latin typeface="+mj-lt"/>
                <a:ea typeface="+mj-ea"/>
                <a:cs typeface="+mj-cs"/>
              </a:rPr>
            </a:br>
            <a:r>
              <a:rPr lang="en-US" kern="1200" dirty="0">
                <a:solidFill>
                  <a:schemeClr val="tx1"/>
                </a:solidFill>
                <a:latin typeface="+mj-lt"/>
                <a:ea typeface="+mj-ea"/>
                <a:cs typeface="+mj-cs"/>
              </a:rPr>
              <a:t>similar to the previous two</a:t>
            </a:r>
            <a:r>
              <a:rPr lang="en-US" dirty="0"/>
              <a:t> </a:t>
            </a:r>
            <a:r>
              <a:rPr lang="en-US" kern="1200" dirty="0">
                <a:solidFill>
                  <a:schemeClr val="tx1"/>
                </a:solidFill>
                <a:latin typeface="+mj-lt"/>
                <a:ea typeface="+mj-ea"/>
                <a:cs typeface="+mj-cs"/>
              </a:rPr>
              <a:t>references. </a:t>
            </a:r>
          </a:p>
        </p:txBody>
      </p:sp>
    </p:spTree>
    <p:extLst>
      <p:ext uri="{BB962C8B-B14F-4D97-AF65-F5344CB8AC3E}">
        <p14:creationId xmlns:p14="http://schemas.microsoft.com/office/powerpoint/2010/main" val="26674655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xmlns="" id="{934F1179-B481-4F9E-BCA3-AFB972070F8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xmlns="" id="{827DC2C4-B485-428A-BF4A-472D2967F47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xmlns="" id="{EE04B5EB-F158-4507-90DD-BD23620C7CC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3930" y="1008993"/>
            <a:ext cx="6923558" cy="3542045"/>
          </a:xfrm>
        </p:spPr>
        <p:txBody>
          <a:bodyPr vert="horz" lIns="91440" tIns="45720" rIns="91440" bIns="45720" rtlCol="0" anchor="b">
            <a:normAutofit fontScale="90000"/>
          </a:bodyPr>
          <a:lstStyle/>
          <a:p>
            <a:pPr defTabSz="914400"/>
            <a:r>
              <a:rPr lang="en-US" sz="3500" kern="1200" dirty="0">
                <a:solidFill>
                  <a:schemeClr val="tx1"/>
                </a:solidFill>
                <a:latin typeface="+mj-lt"/>
                <a:ea typeface="+mj-ea"/>
                <a:cs typeface="+mj-cs"/>
              </a:rPr>
              <a:t>All three of the previous reference</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documents state,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“I. Lodges must</a:t>
            </a:r>
            <a:r>
              <a:rPr lang="en-US" sz="3500" dirty="0"/>
              <a:t> </a:t>
            </a:r>
            <a:r>
              <a:rPr lang="en-US" sz="3500" kern="1200" dirty="0">
                <a:solidFill>
                  <a:schemeClr val="tx1"/>
                </a:solidFill>
                <a:latin typeface="+mj-lt"/>
                <a:ea typeface="+mj-ea"/>
                <a:cs typeface="+mj-cs"/>
              </a:rPr>
              <a:t>comply with all state and local</a:t>
            </a:r>
            <a:r>
              <a:rPr lang="en-US" sz="3500" dirty="0"/>
              <a:t> </a:t>
            </a:r>
            <a:r>
              <a:rPr lang="en-US" sz="3500" kern="1200" dirty="0">
                <a:solidFill>
                  <a:schemeClr val="tx1"/>
                </a:solidFill>
                <a:latin typeface="+mj-lt"/>
                <a:ea typeface="+mj-ea"/>
                <a:cs typeface="+mj-cs"/>
              </a:rPr>
              <a:t>laws – Lodge management and</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anyone responsible for serving</a:t>
            </a:r>
            <a:r>
              <a:rPr lang="en-US" sz="3500" dirty="0"/>
              <a:t> </a:t>
            </a:r>
            <a:r>
              <a:rPr lang="en-US" sz="3500" kern="1200" dirty="0">
                <a:solidFill>
                  <a:schemeClr val="tx1"/>
                </a:solidFill>
                <a:latin typeface="+mj-lt"/>
                <a:ea typeface="+mj-ea"/>
                <a:cs typeface="+mj-cs"/>
              </a:rPr>
              <a:t>alcohol must be aware of these</a:t>
            </a:r>
            <a:r>
              <a:rPr lang="en-US" sz="3500" dirty="0"/>
              <a:t> </a:t>
            </a:r>
            <a:r>
              <a:rPr lang="en-US" sz="3500" kern="1200" dirty="0">
                <a:solidFill>
                  <a:schemeClr val="tx1"/>
                </a:solidFill>
                <a:latin typeface="+mj-lt"/>
                <a:ea typeface="+mj-ea"/>
                <a:cs typeface="+mj-cs"/>
              </a:rPr>
              <a:t>requirements.”</a:t>
            </a:r>
          </a:p>
        </p:txBody>
      </p:sp>
    </p:spTree>
    <p:extLst>
      <p:ext uri="{BB962C8B-B14F-4D97-AF65-F5344CB8AC3E}">
        <p14:creationId xmlns:p14="http://schemas.microsoft.com/office/powerpoint/2010/main" val="158374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xmlns="" id="{19D32F93-50AC-4C46-A5DB-291C60DDB7B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Triangle 12">
            <a:extLst>
              <a:ext uri="{FF2B5EF4-FFF2-40B4-BE49-F238E27FC236}">
                <a16:creationId xmlns:a16="http://schemas.microsoft.com/office/drawing/2014/main" xmlns="" id="{827DC2C4-B485-428A-BF4A-472D2967F47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xmlns="" id="{EE04B5EB-F158-4507-90DD-BD23620C7CC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04240" y="3810000"/>
            <a:ext cx="7332970" cy="1523999"/>
          </a:xfrm>
        </p:spPr>
        <p:txBody>
          <a:bodyPr vert="horz" lIns="91440" tIns="45720" rIns="91440" bIns="45720" rtlCol="0" anchor="b">
            <a:noAutofit/>
          </a:bodyPr>
          <a:lstStyle/>
          <a:p>
            <a:pPr defTabSz="914400"/>
            <a:r>
              <a:rPr lang="en-US" sz="3500" kern="1200" dirty="0">
                <a:solidFill>
                  <a:schemeClr val="tx1"/>
                </a:solidFill>
                <a:latin typeface="+mj-lt"/>
                <a:ea typeface="+mj-ea"/>
                <a:cs typeface="+mj-cs"/>
              </a:rPr>
              <a:t>Quote from the Accident Prevention/Insurance Risk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Newsletter, Summer 2022.</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a:r>
            <a:br>
              <a:rPr lang="en-US" sz="3500" kern="1200" dirty="0">
                <a:solidFill>
                  <a:schemeClr val="tx1"/>
                </a:solidFill>
                <a:latin typeface="+mj-lt"/>
                <a:ea typeface="+mj-ea"/>
                <a:cs typeface="+mj-cs"/>
              </a:rPr>
            </a:br>
            <a:r>
              <a:rPr lang="en-US" sz="3500" kern="1200" dirty="0" smtClean="0">
                <a:solidFill>
                  <a:schemeClr val="tx1"/>
                </a:solidFill>
                <a:latin typeface="+mj-lt"/>
                <a:ea typeface="+mj-ea"/>
                <a:cs typeface="+mj-cs"/>
              </a:rPr>
              <a:t>	“</a:t>
            </a:r>
            <a:r>
              <a:rPr lang="en-US" sz="3500" kern="1200" dirty="0">
                <a:solidFill>
                  <a:schemeClr val="tx1"/>
                </a:solidFill>
                <a:latin typeface="+mj-lt"/>
                <a:ea typeface="+mj-ea"/>
                <a:cs typeface="+mj-cs"/>
              </a:rPr>
              <a:t>SERVICE OF ALCOHOL</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State Accident Prevention Chairs</a:t>
            </a:r>
            <a:br>
              <a:rPr lang="en-US" sz="3500" kern="1200" dirty="0">
                <a:solidFill>
                  <a:schemeClr val="tx1"/>
                </a:solidFill>
                <a:latin typeface="+mj-lt"/>
                <a:ea typeface="+mj-ea"/>
                <a:cs typeface="+mj-cs"/>
              </a:rPr>
            </a:br>
            <a:r>
              <a:rPr lang="en-US" sz="3500" kern="1200" dirty="0" smtClean="0">
                <a:solidFill>
                  <a:schemeClr val="tx1"/>
                </a:solidFill>
                <a:latin typeface="+mj-lt"/>
                <a:ea typeface="+mj-ea"/>
                <a:cs typeface="+mj-cs"/>
              </a:rPr>
              <a:t>and </a:t>
            </a:r>
            <a:r>
              <a:rPr lang="en-US" sz="3500" kern="1200" dirty="0">
                <a:solidFill>
                  <a:schemeClr val="tx1"/>
                </a:solidFill>
                <a:latin typeface="+mj-lt"/>
                <a:ea typeface="+mj-ea"/>
                <a:cs typeface="+mj-cs"/>
              </a:rPr>
              <a:t>Lodge Accident Prevention</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Managers should continuously</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repeat the message about alcohol</a:t>
            </a:r>
            <a:r>
              <a:rPr lang="en-US" sz="3500" kern="1200" dirty="0" smtClean="0">
                <a:solidFill>
                  <a:schemeClr val="tx1"/>
                </a:solidFill>
                <a:latin typeface="+mj-lt"/>
                <a:ea typeface="+mj-ea"/>
                <a:cs typeface="+mj-cs"/>
              </a:rPr>
              <a:t>.</a:t>
            </a:r>
            <a:endParaRPr lang="en-US" sz="3500" kern="1200" dirty="0">
              <a:solidFill>
                <a:schemeClr val="tx1"/>
              </a:solidFill>
              <a:latin typeface="+mj-lt"/>
              <a:ea typeface="+mj-ea"/>
              <a:cs typeface="+mj-cs"/>
            </a:endParaRPr>
          </a:p>
        </p:txBody>
      </p:sp>
    </p:spTree>
    <p:extLst>
      <p:ext uri="{BB962C8B-B14F-4D97-AF65-F5344CB8AC3E}">
        <p14:creationId xmlns:p14="http://schemas.microsoft.com/office/powerpoint/2010/main" val="29360756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xmlns="" id="{934F1179-B481-4F9E-BCA3-AFB972070F8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xmlns="" id="{827DC2C4-B485-428A-BF4A-472D2967F47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xmlns="" id="{EE04B5EB-F158-4507-90DD-BD23620C7CC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85800" y="2689112"/>
            <a:ext cx="6923558" cy="3542045"/>
          </a:xfrm>
        </p:spPr>
        <p:txBody>
          <a:bodyPr vert="horz" lIns="91440" tIns="45720" rIns="91440" bIns="45720" rtlCol="0" anchor="b">
            <a:noAutofit/>
          </a:bodyPr>
          <a:lstStyle/>
          <a:p>
            <a:pPr defTabSz="914400"/>
            <a:r>
              <a:rPr lang="en-US" sz="3500" kern="1200" dirty="0">
                <a:solidFill>
                  <a:schemeClr val="tx1"/>
                </a:solidFill>
                <a:latin typeface="+mj-lt"/>
                <a:ea typeface="+mj-ea"/>
                <a:cs typeface="+mj-cs"/>
              </a:rPr>
              <a:t>The previous documents also state: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“Liquor claims are few in number but</a:t>
            </a:r>
            <a:r>
              <a:rPr lang="en-US" sz="3500" dirty="0"/>
              <a:t> </a:t>
            </a:r>
            <a:r>
              <a:rPr lang="en-US" sz="3500" kern="1200" dirty="0">
                <a:solidFill>
                  <a:schemeClr val="tx1"/>
                </a:solidFill>
                <a:latin typeface="+mj-lt"/>
                <a:ea typeface="+mj-ea"/>
                <a:cs typeface="+mj-cs"/>
              </a:rPr>
              <a:t>cost the Order many times more</a:t>
            </a:r>
            <a:r>
              <a:rPr lang="en-US" sz="3500" dirty="0"/>
              <a:t> </a:t>
            </a:r>
            <a:r>
              <a:rPr lang="en-US" sz="3500" kern="1200" dirty="0">
                <a:solidFill>
                  <a:schemeClr val="tx1"/>
                </a:solidFill>
                <a:latin typeface="+mj-lt"/>
                <a:ea typeface="+mj-ea"/>
                <a:cs typeface="+mj-cs"/>
              </a:rPr>
              <a:t>than any other type of claim.”</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When a bartender serves a nonmember and non-member pays for the alcoholic drink,</a:t>
            </a:r>
            <a:br>
              <a:rPr lang="en-US" sz="3500" kern="1200" dirty="0">
                <a:solidFill>
                  <a:schemeClr val="tx1"/>
                </a:solidFill>
                <a:latin typeface="+mj-lt"/>
                <a:ea typeface="+mj-ea"/>
                <a:cs typeface="+mj-cs"/>
              </a:rPr>
            </a:br>
            <a:r>
              <a:rPr lang="en-US" sz="3500" kern="1200" dirty="0" smtClean="0">
                <a:solidFill>
                  <a:schemeClr val="tx1"/>
                </a:solidFill>
                <a:latin typeface="+mj-lt"/>
                <a:ea typeface="+mj-ea"/>
                <a:cs typeface="+mj-cs"/>
              </a:rPr>
              <a:t>Florida </a:t>
            </a:r>
            <a:r>
              <a:rPr lang="en-US" sz="3500" kern="1200" dirty="0">
                <a:solidFill>
                  <a:schemeClr val="tx1"/>
                </a:solidFill>
                <a:latin typeface="+mj-lt"/>
                <a:ea typeface="+mj-ea"/>
                <a:cs typeface="+mj-cs"/>
              </a:rPr>
              <a:t>Law was broken and a claim could result.</a:t>
            </a:r>
          </a:p>
        </p:txBody>
      </p:sp>
    </p:spTree>
    <p:extLst>
      <p:ext uri="{BB962C8B-B14F-4D97-AF65-F5344CB8AC3E}">
        <p14:creationId xmlns:p14="http://schemas.microsoft.com/office/powerpoint/2010/main" val="11331818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6">
            <a:extLst>
              <a:ext uri="{FF2B5EF4-FFF2-40B4-BE49-F238E27FC236}">
                <a16:creationId xmlns:a16="http://schemas.microsoft.com/office/drawing/2014/main" xmlns="" id="{8E2CC403-21CD-41DF-BAC4-329D7FF03C5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09121" y="1147158"/>
            <a:ext cx="4528852" cy="4713316"/>
          </a:xfrm>
        </p:spPr>
        <p:txBody>
          <a:bodyPr vert="horz" lIns="91440" tIns="45720" rIns="91440" bIns="45720" rtlCol="0" anchor="ctr">
            <a:normAutofit/>
          </a:bodyPr>
          <a:lstStyle/>
          <a:p>
            <a:pPr defTabSz="914400"/>
            <a:r>
              <a:rPr lang="en-US" sz="2900" kern="1200" dirty="0">
                <a:solidFill>
                  <a:schemeClr val="tx1"/>
                </a:solidFill>
                <a:latin typeface="+mj-lt"/>
                <a:ea typeface="+mj-ea"/>
                <a:cs typeface="+mj-cs"/>
              </a:rPr>
              <a:t>Accident/Claim Prevention Manual, </a:t>
            </a:r>
            <a:br>
              <a:rPr lang="en-US" sz="2900" kern="1200" dirty="0">
                <a:solidFill>
                  <a:schemeClr val="tx1"/>
                </a:solidFill>
                <a:latin typeface="+mj-lt"/>
                <a:ea typeface="+mj-ea"/>
                <a:cs typeface="+mj-cs"/>
              </a:rPr>
            </a:br>
            <a:r>
              <a:rPr lang="en-US" sz="2900" kern="1200" dirty="0">
                <a:solidFill>
                  <a:schemeClr val="tx1"/>
                </a:solidFill>
                <a:latin typeface="+mj-lt"/>
                <a:ea typeface="+mj-ea"/>
                <a:cs typeface="+mj-cs"/>
              </a:rPr>
              <a:t>page 4, item IV.</a:t>
            </a:r>
            <a:br>
              <a:rPr lang="en-US" sz="2900" kern="1200" dirty="0">
                <a:solidFill>
                  <a:schemeClr val="tx1"/>
                </a:solidFill>
                <a:latin typeface="+mj-lt"/>
                <a:ea typeface="+mj-ea"/>
                <a:cs typeface="+mj-cs"/>
              </a:rPr>
            </a:br>
            <a:r>
              <a:rPr lang="en-US" sz="2900" kern="1200" dirty="0">
                <a:solidFill>
                  <a:schemeClr val="tx1"/>
                </a:solidFill>
                <a:latin typeface="+mj-lt"/>
                <a:ea typeface="+mj-ea"/>
                <a:cs typeface="+mj-cs"/>
              </a:rPr>
              <a:t>	</a:t>
            </a:r>
            <a:br>
              <a:rPr lang="en-US" sz="2900" kern="1200" dirty="0">
                <a:solidFill>
                  <a:schemeClr val="tx1"/>
                </a:solidFill>
                <a:latin typeface="+mj-lt"/>
                <a:ea typeface="+mj-ea"/>
                <a:cs typeface="+mj-cs"/>
              </a:rPr>
            </a:br>
            <a:r>
              <a:rPr lang="en-US" sz="2900" kern="1200" dirty="0">
                <a:solidFill>
                  <a:schemeClr val="tx1"/>
                </a:solidFill>
                <a:latin typeface="+mj-lt"/>
                <a:ea typeface="+mj-ea"/>
                <a:cs typeface="+mj-cs"/>
              </a:rPr>
              <a:t>Recommended Training Policies/Procedures. As stated, these training policies and </a:t>
            </a:r>
            <a:r>
              <a:rPr lang="en-US" sz="2900" kern="1200" dirty="0" smtClean="0">
                <a:solidFill>
                  <a:schemeClr val="tx1"/>
                </a:solidFill>
                <a:latin typeface="+mj-lt"/>
                <a:ea typeface="+mj-ea"/>
                <a:cs typeface="+mj-cs"/>
              </a:rPr>
              <a:t>procedures shall </a:t>
            </a:r>
            <a:r>
              <a:rPr lang="en-US" sz="2900" kern="1200" dirty="0">
                <a:solidFill>
                  <a:schemeClr val="tx1"/>
                </a:solidFill>
                <a:latin typeface="+mj-lt"/>
                <a:ea typeface="+mj-ea"/>
                <a:cs typeface="+mj-cs"/>
              </a:rPr>
              <a:t>be followed by every Lodge.</a:t>
            </a:r>
            <a:br>
              <a:rPr lang="en-US" sz="2900" kern="1200" dirty="0">
                <a:solidFill>
                  <a:schemeClr val="tx1"/>
                </a:solidFill>
                <a:latin typeface="+mj-lt"/>
                <a:ea typeface="+mj-ea"/>
                <a:cs typeface="+mj-cs"/>
              </a:rPr>
            </a:br>
            <a:endParaRPr lang="en-US" sz="2900" kern="1200" dirty="0">
              <a:solidFill>
                <a:schemeClr val="tx1"/>
              </a:solidFill>
              <a:latin typeface="+mj-lt"/>
              <a:ea typeface="+mj-ea"/>
              <a:cs typeface="+mj-cs"/>
            </a:endParaRPr>
          </a:p>
        </p:txBody>
      </p:sp>
      <p:grpSp>
        <p:nvGrpSpPr>
          <p:cNvPr id="15" name="Group 8">
            <a:extLst>
              <a:ext uri="{FF2B5EF4-FFF2-40B4-BE49-F238E27FC236}">
                <a16:creationId xmlns:a16="http://schemas.microsoft.com/office/drawing/2014/main" xmlns="" id="{B13AA5FE-3FFC-4725-9ADD-E428544EC61B}"/>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2" y="3154317"/>
            <a:ext cx="548639" cy="673460"/>
            <a:chOff x="3940602" y="308034"/>
            <a:chExt cx="2116791" cy="3428999"/>
          </a:xfrm>
          <a:solidFill>
            <a:schemeClr val="accent4"/>
          </a:solidFill>
        </p:grpSpPr>
        <p:sp>
          <p:nvSpPr>
            <p:cNvPr id="10" name="Rectangle 9">
              <a:extLst>
                <a:ext uri="{FF2B5EF4-FFF2-40B4-BE49-F238E27FC236}">
                  <a16:creationId xmlns:a16="http://schemas.microsoft.com/office/drawing/2014/main" xmlns="" id="{4FA70700-3F72-44D4-8175-FEB2B9B233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0">
              <a:extLst>
                <a:ext uri="{FF2B5EF4-FFF2-40B4-BE49-F238E27FC236}">
                  <a16:creationId xmlns:a16="http://schemas.microsoft.com/office/drawing/2014/main" xmlns="" id="{7093C0F6-5741-4C9D-90FF-A25824BFC57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921B2E1B-E962-432C-ADA1-2934CE3C549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xmlns="" id="{7653717E-6F8C-43E0-9893-C03AE87D18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8023252" y="0"/>
            <a:ext cx="112074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xmlns="" id="{35BB14B4-EC3F-47C7-9AF3-B0E017B75C4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749620" y="391886"/>
            <a:ext cx="3021762" cy="601707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039668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xmlns="" id="{934F1179-B481-4F9E-BCA3-AFB972070F8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xmlns="" id="{827DC2C4-B485-428A-BF4A-472D2967F47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xmlns="" id="{EE04B5EB-F158-4507-90DD-BD23620C7CC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3930" y="1008993"/>
            <a:ext cx="6923558" cy="3542045"/>
          </a:xfrm>
        </p:spPr>
        <p:txBody>
          <a:bodyPr vert="horz" lIns="91440" tIns="45720" rIns="91440" bIns="45720" rtlCol="0" anchor="b">
            <a:normAutofit fontScale="90000"/>
          </a:bodyPr>
          <a:lstStyle/>
          <a:p>
            <a:pPr defTabSz="914400"/>
            <a:r>
              <a:rPr lang="en-US" sz="2500" kern="1200" dirty="0">
                <a:solidFill>
                  <a:schemeClr val="tx1"/>
                </a:solidFill>
                <a:latin typeface="+mj-lt"/>
                <a:ea typeface="+mj-ea"/>
                <a:cs typeface="+mj-cs"/>
              </a:rPr>
              <a:t/>
            </a:r>
            <a:br>
              <a:rPr lang="en-US" sz="2500" kern="1200" dirty="0">
                <a:solidFill>
                  <a:schemeClr val="tx1"/>
                </a:solidFill>
                <a:latin typeface="+mj-lt"/>
                <a:ea typeface="+mj-ea"/>
                <a:cs typeface="+mj-cs"/>
              </a:rPr>
            </a:br>
            <a:r>
              <a:rPr lang="en-US" sz="3500" kern="1200" dirty="0">
                <a:solidFill>
                  <a:schemeClr val="tx1"/>
                </a:solidFill>
                <a:latin typeface="+mj-lt"/>
                <a:ea typeface="+mj-ea"/>
                <a:cs typeface="+mj-cs"/>
              </a:rPr>
              <a:t>Every lodge bartender whether they are an employee or a volunteer, must be trained.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A document for each bartender should be put in their folder showing they have been properly trained.</a:t>
            </a:r>
            <a:r>
              <a:rPr lang="en-US" sz="2500" kern="1200" dirty="0">
                <a:solidFill>
                  <a:schemeClr val="tx1"/>
                </a:solidFill>
                <a:latin typeface="+mj-lt"/>
                <a:ea typeface="+mj-ea"/>
                <a:cs typeface="+mj-cs"/>
              </a:rPr>
              <a:t/>
            </a:r>
            <a:br>
              <a:rPr lang="en-US" sz="2500" kern="1200" dirty="0">
                <a:solidFill>
                  <a:schemeClr val="tx1"/>
                </a:solidFill>
                <a:latin typeface="+mj-lt"/>
                <a:ea typeface="+mj-ea"/>
                <a:cs typeface="+mj-cs"/>
              </a:rPr>
            </a:br>
            <a:r>
              <a:rPr lang="en-US" sz="2500" kern="1200" dirty="0">
                <a:solidFill>
                  <a:schemeClr val="tx1"/>
                </a:solidFill>
                <a:latin typeface="+mj-lt"/>
                <a:ea typeface="+mj-ea"/>
                <a:cs typeface="+mj-cs"/>
              </a:rPr>
              <a:t/>
            </a:r>
            <a:br>
              <a:rPr lang="en-US" sz="2500" kern="1200" dirty="0">
                <a:solidFill>
                  <a:schemeClr val="tx1"/>
                </a:solidFill>
                <a:latin typeface="+mj-lt"/>
                <a:ea typeface="+mj-ea"/>
                <a:cs typeface="+mj-cs"/>
              </a:rPr>
            </a:br>
            <a:endParaRPr lang="en-US" sz="2500" kern="1200" dirty="0">
              <a:solidFill>
                <a:schemeClr val="tx1"/>
              </a:solidFill>
              <a:latin typeface="+mj-lt"/>
              <a:ea typeface="+mj-ea"/>
              <a:cs typeface="+mj-cs"/>
            </a:endParaRPr>
          </a:p>
        </p:txBody>
      </p:sp>
    </p:spTree>
    <p:extLst>
      <p:ext uri="{BB962C8B-B14F-4D97-AF65-F5344CB8AC3E}">
        <p14:creationId xmlns:p14="http://schemas.microsoft.com/office/powerpoint/2010/main" val="7255009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xmlns="" id="{934F1179-B481-4F9E-BCA3-AFB972070F8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xmlns="" id="{827DC2C4-B485-428A-BF4A-472D2967F47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xmlns="" id="{EE04B5EB-F158-4507-90DD-BD23620C7CC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81970" y="3051806"/>
            <a:ext cx="8420090" cy="2942245"/>
          </a:xfrm>
        </p:spPr>
        <p:txBody>
          <a:bodyPr vert="horz" lIns="91440" tIns="45720" rIns="91440" bIns="45720" rtlCol="0" anchor="b">
            <a:noAutofit/>
          </a:bodyPr>
          <a:lstStyle/>
          <a:p>
            <a:pPr defTabSz="914400"/>
            <a:r>
              <a:rPr lang="en-US" sz="3500" kern="1200" dirty="0">
                <a:solidFill>
                  <a:schemeClr val="tx1"/>
                </a:solidFill>
                <a:latin typeface="+mj-lt"/>
                <a:ea typeface="+mj-ea"/>
                <a:cs typeface="+mj-cs"/>
              </a:rPr>
              <a:t>The following are examples of</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where training can be obtained:</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PSP Vincent Como is certified to</a:t>
            </a:r>
            <a:r>
              <a:rPr lang="en-US" sz="3500" dirty="0"/>
              <a:t> </a:t>
            </a:r>
            <a:r>
              <a:rPr lang="en-US" sz="3500" kern="1200" dirty="0">
                <a:solidFill>
                  <a:schemeClr val="tx1"/>
                </a:solidFill>
                <a:latin typeface="+mj-lt"/>
                <a:ea typeface="+mj-ea"/>
                <a:cs typeface="+mj-cs"/>
              </a:rPr>
              <a:t>train</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personnel</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TIPS Training (800) 438-8477 </a:t>
            </a:r>
            <a:r>
              <a:rPr lang="en-US" sz="3500" kern="1200" dirty="0" smtClean="0">
                <a:solidFill>
                  <a:schemeClr val="tx1"/>
                </a:solidFill>
                <a:latin typeface="+mj-lt"/>
                <a:ea typeface="+mj-ea"/>
                <a:cs typeface="+mj-cs"/>
              </a:rPr>
              <a:t>or visit 	gettips.com</a:t>
            </a:r>
            <a:r>
              <a:rPr lang="en-US" sz="3500" kern="1200" dirty="0">
                <a:solidFill>
                  <a:schemeClr val="tx1"/>
                </a:solidFill>
                <a:latin typeface="+mj-lt"/>
                <a:ea typeface="+mj-ea"/>
                <a:cs typeface="+mj-cs"/>
              </a:rPr>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https://tipscertonline.com</a:t>
            </a:r>
          </a:p>
        </p:txBody>
      </p:sp>
    </p:spTree>
    <p:extLst>
      <p:ext uri="{BB962C8B-B14F-4D97-AF65-F5344CB8AC3E}">
        <p14:creationId xmlns:p14="http://schemas.microsoft.com/office/powerpoint/2010/main" val="16923422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xmlns="" id="{934F1179-B481-4F9E-BCA3-AFB972070F8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xmlns="" id="{827DC2C4-B485-428A-BF4A-472D2967F47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xmlns="" id="{EE04B5EB-F158-4507-90DD-BD23620C7CC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 y="2666851"/>
            <a:ext cx="6923558" cy="3542045"/>
          </a:xfrm>
        </p:spPr>
        <p:txBody>
          <a:bodyPr vert="horz" lIns="91440" tIns="45720" rIns="91440" bIns="45720" rtlCol="0" anchor="b">
            <a:normAutofit fontScale="90000"/>
          </a:bodyPr>
          <a:lstStyle/>
          <a:p>
            <a:pPr defTabSz="914400"/>
            <a:r>
              <a:rPr lang="en-US" sz="2500" kern="1200" dirty="0">
                <a:solidFill>
                  <a:schemeClr val="tx1"/>
                </a:solidFill>
                <a:latin typeface="+mj-lt"/>
                <a:ea typeface="+mj-ea"/>
                <a:cs typeface="+mj-cs"/>
              </a:rPr>
              <a:t>	</a:t>
            </a:r>
            <a:r>
              <a:rPr lang="en-US" sz="3500" kern="1200" dirty="0">
                <a:solidFill>
                  <a:schemeClr val="tx1"/>
                </a:solidFill>
                <a:latin typeface="+mj-lt"/>
                <a:ea typeface="+mj-ea"/>
                <a:cs typeface="+mj-cs"/>
              </a:rPr>
              <a:t>Florida Administrative Code</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Chapter 61A-3.019 Club Licenses.</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“All clubs licensed under beverage</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law must adhere to the following</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regulations:” There are 12 listed</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and the Lodge is required to know</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all 12.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First one “(1) Alcoholic</a:t>
            </a:r>
            <a:r>
              <a:rPr lang="en-US" sz="3500" dirty="0"/>
              <a:t> </a:t>
            </a:r>
            <a:r>
              <a:rPr lang="en-US" sz="3500" kern="1200" dirty="0">
                <a:solidFill>
                  <a:schemeClr val="tx1"/>
                </a:solidFill>
                <a:latin typeface="+mj-lt"/>
                <a:ea typeface="+mj-ea"/>
                <a:cs typeface="+mj-cs"/>
              </a:rPr>
              <a:t>beverages 	may be served only to bona fide 	club members or to their</a:t>
            </a:r>
            <a:r>
              <a:rPr lang="en-US" sz="3500" dirty="0"/>
              <a:t> </a:t>
            </a:r>
            <a:r>
              <a:rPr lang="en-US" sz="3500" kern="1200" dirty="0">
                <a:solidFill>
                  <a:schemeClr val="tx1"/>
                </a:solidFill>
                <a:latin typeface="+mj-lt"/>
                <a:ea typeface="+mj-ea"/>
                <a:cs typeface="+mj-cs"/>
              </a:rPr>
              <a:t>guests. </a:t>
            </a:r>
          </a:p>
        </p:txBody>
      </p:sp>
    </p:spTree>
    <p:extLst>
      <p:ext uri="{BB962C8B-B14F-4D97-AF65-F5344CB8AC3E}">
        <p14:creationId xmlns:p14="http://schemas.microsoft.com/office/powerpoint/2010/main" val="27517795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xmlns="" id="{4522B21E-B2B9-4C72-9A71-C87EFD13748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xmlns="" id="{5EB7D2A2-F448-44D4-938C-DC84CBCB3B1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
            <a:ext cx="9144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xmlns="" id="{871AEA07-1E14-44B4-8E55-64EF049CD66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47348" y="551962"/>
            <a:ext cx="8249304"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43000" y="1293338"/>
            <a:ext cx="6858000" cy="3274592"/>
          </a:xfrm>
        </p:spPr>
        <p:txBody>
          <a:bodyPr vert="horz" lIns="91440" tIns="45720" rIns="91440" bIns="45720" rtlCol="0" anchor="ctr">
            <a:normAutofit fontScale="90000"/>
          </a:bodyPr>
          <a:lstStyle/>
          <a:p>
            <a:pPr defTabSz="914400"/>
            <a:r>
              <a:rPr lang="en-US" sz="3500" kern="1200" dirty="0">
                <a:solidFill>
                  <a:schemeClr val="tx1"/>
                </a:solidFill>
                <a:latin typeface="+mj-lt"/>
                <a:ea typeface="+mj-ea"/>
                <a:cs typeface="+mj-cs"/>
              </a:rPr>
              <a:t>	The payment for such service and</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distribution must be made by bona</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fide club member.”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The only exception to this rule is</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when the Lodge has obtained a</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1,2,or 3 day permit and there are</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rules that must be followed.</a:t>
            </a:r>
            <a:r>
              <a:rPr lang="en-US" sz="2000" kern="1200" dirty="0">
                <a:solidFill>
                  <a:schemeClr val="tx1"/>
                </a:solidFill>
                <a:latin typeface="+mj-lt"/>
                <a:ea typeface="+mj-ea"/>
                <a:cs typeface="+mj-cs"/>
              </a:rPr>
              <a:t/>
            </a:r>
            <a:br>
              <a:rPr lang="en-US" sz="2000" kern="1200" dirty="0">
                <a:solidFill>
                  <a:schemeClr val="tx1"/>
                </a:solidFill>
                <a:latin typeface="+mj-lt"/>
                <a:ea typeface="+mj-ea"/>
                <a:cs typeface="+mj-cs"/>
              </a:rPr>
            </a:br>
            <a:r>
              <a:rPr lang="en-US" sz="2000" kern="1200" dirty="0">
                <a:solidFill>
                  <a:schemeClr val="tx1"/>
                </a:solidFill>
                <a:latin typeface="+mj-lt"/>
                <a:ea typeface="+mj-ea"/>
                <a:cs typeface="+mj-cs"/>
              </a:rPr>
              <a:t/>
            </a:r>
            <a:br>
              <a:rPr lang="en-US" sz="2000" kern="1200" dirty="0">
                <a:solidFill>
                  <a:schemeClr val="tx1"/>
                </a:solidFill>
                <a:latin typeface="+mj-lt"/>
                <a:ea typeface="+mj-ea"/>
                <a:cs typeface="+mj-cs"/>
              </a:rPr>
            </a:br>
            <a:r>
              <a:rPr lang="en-US" sz="2000" kern="1200" dirty="0">
                <a:solidFill>
                  <a:schemeClr val="tx1"/>
                </a:solidFill>
                <a:latin typeface="+mj-lt"/>
                <a:ea typeface="+mj-ea"/>
                <a:cs typeface="+mj-cs"/>
              </a:rPr>
              <a:t/>
            </a:r>
            <a:br>
              <a:rPr lang="en-US" sz="2000" kern="1200" dirty="0">
                <a:solidFill>
                  <a:schemeClr val="tx1"/>
                </a:solidFill>
                <a:latin typeface="+mj-lt"/>
                <a:ea typeface="+mj-ea"/>
                <a:cs typeface="+mj-cs"/>
              </a:rPr>
            </a:br>
            <a:endParaRPr lang="en-US" sz="2000" kern="1200" dirty="0">
              <a:solidFill>
                <a:schemeClr val="tx1"/>
              </a:solidFill>
              <a:latin typeface="+mj-lt"/>
              <a:ea typeface="+mj-ea"/>
              <a:cs typeface="+mj-cs"/>
            </a:endParaRPr>
          </a:p>
        </p:txBody>
      </p:sp>
      <p:cxnSp>
        <p:nvCxnSpPr>
          <p:cNvPr id="13" name="Straight Connector 12">
            <a:extLst>
              <a:ext uri="{FF2B5EF4-FFF2-40B4-BE49-F238E27FC236}">
                <a16:creationId xmlns:a16="http://schemas.microsoft.com/office/drawing/2014/main" xmlns="" id="{F7C8EA93-3210-4C62-99E9-153C275E3A87}"/>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H="1">
            <a:off x="447348" y="6354708"/>
            <a:ext cx="8250174"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95955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xmlns="" id="{4522B21E-B2B9-4C72-9A71-C87EFD13748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xmlns="" id="{5EB7D2A2-F448-44D4-938C-DC84CBCB3B1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
            <a:ext cx="9144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xmlns="" id="{871AEA07-1E14-44B4-8E55-64EF049CD66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47348" y="551962"/>
            <a:ext cx="8249304"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43000" y="1293338"/>
            <a:ext cx="6858000" cy="3274592"/>
          </a:xfrm>
        </p:spPr>
        <p:txBody>
          <a:bodyPr vert="horz" lIns="91440" tIns="45720" rIns="91440" bIns="45720" rtlCol="0" anchor="ctr">
            <a:noAutofit/>
          </a:bodyPr>
          <a:lstStyle/>
          <a:p>
            <a:pPr defTabSz="914400"/>
            <a:r>
              <a:rPr lang="en-US" sz="3500" kern="1200" dirty="0">
                <a:solidFill>
                  <a:schemeClr val="tx1"/>
                </a:solidFill>
                <a:latin typeface="+mj-lt"/>
                <a:ea typeface="+mj-ea"/>
                <a:cs typeface="+mj-cs"/>
              </a:rPr>
              <a:t>	Items to keep in mind:</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1. Comply with all state laws</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2. Ensure all bartenders are trained</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3. Never serve an intoxicated person</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4. Make an incident report on all</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alcoholic issues. Keep 2 years</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5. This is just a start. </a:t>
            </a:r>
          </a:p>
        </p:txBody>
      </p:sp>
      <p:cxnSp>
        <p:nvCxnSpPr>
          <p:cNvPr id="13" name="Straight Connector 12">
            <a:extLst>
              <a:ext uri="{FF2B5EF4-FFF2-40B4-BE49-F238E27FC236}">
                <a16:creationId xmlns:a16="http://schemas.microsoft.com/office/drawing/2014/main" xmlns="" id="{F7C8EA93-3210-4C62-99E9-153C275E3A87}"/>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H="1">
            <a:off x="447348" y="6354708"/>
            <a:ext cx="8250174"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45155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xmlns="" id="{934F1179-B481-4F9E-BCA3-AFB972070F8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xmlns="" id="{827DC2C4-B485-428A-BF4A-472D2967F47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xmlns="" id="{EE04B5EB-F158-4507-90DD-BD23620C7CC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32292" y="1833525"/>
            <a:ext cx="6923558" cy="3542045"/>
          </a:xfrm>
        </p:spPr>
        <p:txBody>
          <a:bodyPr vert="horz" lIns="91440" tIns="45720" rIns="91440" bIns="45720" rtlCol="0" anchor="b">
            <a:normAutofit fontScale="90000"/>
          </a:bodyPr>
          <a:lstStyle/>
          <a:p>
            <a:pPr defTabSz="914400"/>
            <a:r>
              <a:rPr lang="en-US" sz="3500" kern="1200" dirty="0">
                <a:solidFill>
                  <a:schemeClr val="tx1"/>
                </a:solidFill>
                <a:latin typeface="+mj-lt"/>
                <a:ea typeface="+mj-ea"/>
                <a:cs typeface="+mj-cs"/>
              </a:rPr>
              <a:t>			WEB SITES</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https://www.elks.org</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https://floridaelks.org</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www.myfloridalicense.com/DBPR/</a:t>
            </a:r>
            <a:br>
              <a:rPr lang="en-US" sz="3500" kern="1200" dirty="0">
                <a:solidFill>
                  <a:schemeClr val="tx1"/>
                </a:solidFill>
                <a:latin typeface="+mj-lt"/>
                <a:ea typeface="+mj-ea"/>
                <a:cs typeface="+mj-cs"/>
              </a:rPr>
            </a:br>
            <a:r>
              <a:rPr lang="en-US" sz="3500" kern="1200" dirty="0" smtClean="0">
                <a:solidFill>
                  <a:schemeClr val="tx1"/>
                </a:solidFill>
                <a:latin typeface="+mj-lt"/>
                <a:ea typeface="+mj-ea"/>
                <a:cs typeface="+mj-cs"/>
              </a:rPr>
              <a:t>	click </a:t>
            </a:r>
            <a:r>
              <a:rPr lang="en-US" sz="3500" kern="1200" dirty="0">
                <a:solidFill>
                  <a:schemeClr val="tx1"/>
                </a:solidFill>
                <a:latin typeface="+mj-lt"/>
                <a:ea typeface="+mj-ea"/>
                <a:cs typeface="+mj-cs"/>
              </a:rPr>
              <a:t>on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*Instant Public Records</a:t>
            </a:r>
            <a:r>
              <a:rPr lang="en-US" sz="3500" dirty="0"/>
              <a:t> </a:t>
            </a:r>
            <a:br>
              <a:rPr lang="en-US" sz="3500" dirty="0"/>
            </a:br>
            <a:r>
              <a:rPr lang="en-US" sz="3500" dirty="0"/>
              <a:t>*</a:t>
            </a:r>
            <a:r>
              <a:rPr lang="en-US" sz="3500" kern="1200" dirty="0">
                <a:solidFill>
                  <a:schemeClr val="tx1"/>
                </a:solidFill>
                <a:latin typeface="+mj-lt"/>
                <a:ea typeface="+mj-ea"/>
                <a:cs typeface="+mj-cs"/>
              </a:rPr>
              <a:t>Alcoholic Beverages and Tobacco</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*Statutes and Rules</a:t>
            </a:r>
            <a:r>
              <a:rPr lang="en-US" sz="2500" kern="1200" dirty="0">
                <a:solidFill>
                  <a:schemeClr val="tx1"/>
                </a:solidFill>
                <a:latin typeface="+mj-lt"/>
                <a:ea typeface="+mj-ea"/>
                <a:cs typeface="+mj-cs"/>
              </a:rPr>
              <a:t>	</a:t>
            </a:r>
          </a:p>
        </p:txBody>
      </p:sp>
    </p:spTree>
    <p:extLst>
      <p:ext uri="{BB962C8B-B14F-4D97-AF65-F5344CB8AC3E}">
        <p14:creationId xmlns:p14="http://schemas.microsoft.com/office/powerpoint/2010/main" val="4768034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2" name="Rectangle 1034">
            <a:extLst>
              <a:ext uri="{FF2B5EF4-FFF2-40B4-BE49-F238E27FC236}">
                <a16:creationId xmlns:a16="http://schemas.microsoft.com/office/drawing/2014/main" xmlns="" id="{A1F6BF70-C7D1-4AF9-8DB4-BEEB8A9C352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150" y="1066800"/>
            <a:ext cx="4136434" cy="4091672"/>
          </a:xfrm>
        </p:spPr>
        <p:txBody>
          <a:bodyPr vert="horz" lIns="91440" tIns="45720" rIns="91440" bIns="45720" rtlCol="0" anchor="ctr">
            <a:normAutofit fontScale="90000"/>
          </a:bodyPr>
          <a:lstStyle/>
          <a:p>
            <a:pPr defTabSz="914400"/>
            <a:r>
              <a:rPr lang="en-US" sz="2600" kern="1200" dirty="0">
                <a:solidFill>
                  <a:schemeClr val="tx1"/>
                </a:solidFill>
                <a:latin typeface="+mj-lt"/>
                <a:ea typeface="+mj-ea"/>
                <a:cs typeface="+mj-cs"/>
              </a:rPr>
              <a:t/>
            </a:r>
            <a:br>
              <a:rPr lang="en-US" sz="2600" kern="1200" dirty="0">
                <a:solidFill>
                  <a:schemeClr val="tx1"/>
                </a:solidFill>
                <a:latin typeface="+mj-lt"/>
                <a:ea typeface="+mj-ea"/>
                <a:cs typeface="+mj-cs"/>
              </a:rPr>
            </a:br>
            <a:r>
              <a:rPr lang="en-US" sz="3500" kern="1200" dirty="0">
                <a:solidFill>
                  <a:schemeClr val="tx1"/>
                </a:solidFill>
                <a:latin typeface="+mj-lt"/>
                <a:ea typeface="+mj-ea"/>
                <a:cs typeface="+mj-cs"/>
              </a:rPr>
              <a:t>The Membership must be reminded of a $28,000,000 verdict</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against Lodge Officers </a:t>
            </a:r>
            <a:r>
              <a:rPr lang="en-US" sz="3500" kern="1200">
                <a:solidFill>
                  <a:schemeClr val="tx1"/>
                </a:solidFill>
                <a:latin typeface="+mj-lt"/>
                <a:ea typeface="+mj-ea"/>
                <a:cs typeface="+mj-cs"/>
              </a:rPr>
              <a:t>and Lodge Members </a:t>
            </a:r>
            <a:r>
              <a:rPr lang="en-US" sz="3500" kern="1200" dirty="0">
                <a:solidFill>
                  <a:schemeClr val="tx1"/>
                </a:solidFill>
                <a:latin typeface="+mj-lt"/>
                <a:ea typeface="+mj-ea"/>
                <a:cs typeface="+mj-cs"/>
              </a:rPr>
              <a:t>in Pennsylvania</a:t>
            </a:r>
            <a:r>
              <a:rPr lang="en-US" sz="2600" kern="1200" dirty="0">
                <a:solidFill>
                  <a:schemeClr val="tx1"/>
                </a:solidFill>
                <a:latin typeface="+mj-lt"/>
                <a:ea typeface="+mj-ea"/>
                <a:cs typeface="+mj-cs"/>
              </a:rPr>
              <a:t>. </a:t>
            </a:r>
            <a:br>
              <a:rPr lang="en-US" sz="2600" kern="1200" dirty="0">
                <a:solidFill>
                  <a:schemeClr val="tx1"/>
                </a:solidFill>
                <a:latin typeface="+mj-lt"/>
                <a:ea typeface="+mj-ea"/>
                <a:cs typeface="+mj-cs"/>
              </a:rPr>
            </a:br>
            <a:r>
              <a:rPr lang="en-US" sz="2600" kern="1200" dirty="0">
                <a:solidFill>
                  <a:schemeClr val="tx1"/>
                </a:solidFill>
                <a:latin typeface="+mj-lt"/>
                <a:ea typeface="+mj-ea"/>
                <a:cs typeface="+mj-cs"/>
              </a:rPr>
              <a:t/>
            </a:r>
            <a:br>
              <a:rPr lang="en-US" sz="2600" kern="1200" dirty="0">
                <a:solidFill>
                  <a:schemeClr val="tx1"/>
                </a:solidFill>
                <a:latin typeface="+mj-lt"/>
                <a:ea typeface="+mj-ea"/>
                <a:cs typeface="+mj-cs"/>
              </a:rPr>
            </a:br>
            <a:r>
              <a:rPr lang="en-US" sz="2600" kern="1200" dirty="0">
                <a:solidFill>
                  <a:schemeClr val="tx1"/>
                </a:solidFill>
                <a:latin typeface="+mj-lt"/>
                <a:ea typeface="+mj-ea"/>
                <a:cs typeface="+mj-cs"/>
              </a:rPr>
              <a:t/>
            </a:r>
            <a:br>
              <a:rPr lang="en-US" sz="2600" kern="1200" dirty="0">
                <a:solidFill>
                  <a:schemeClr val="tx1"/>
                </a:solidFill>
                <a:latin typeface="+mj-lt"/>
                <a:ea typeface="+mj-ea"/>
                <a:cs typeface="+mj-cs"/>
              </a:rPr>
            </a:br>
            <a:endParaRPr lang="en-US" sz="2600" kern="1200" dirty="0">
              <a:solidFill>
                <a:schemeClr val="tx1"/>
              </a:solidFill>
              <a:latin typeface="+mj-lt"/>
              <a:ea typeface="+mj-ea"/>
              <a:cs typeface="+mj-cs"/>
            </a:endParaRPr>
          </a:p>
        </p:txBody>
      </p:sp>
      <p:grpSp>
        <p:nvGrpSpPr>
          <p:cNvPr id="1033" name="Group 1036">
            <a:extLst>
              <a:ext uri="{FF2B5EF4-FFF2-40B4-BE49-F238E27FC236}">
                <a16:creationId xmlns:a16="http://schemas.microsoft.com/office/drawing/2014/main" xmlns="" id="{0C66A8B6-1F6E-4FCC-93B9-B9986B6FD111}"/>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61932" y="5945955"/>
            <a:ext cx="9082028" cy="525780"/>
            <a:chOff x="82576" y="5945955"/>
            <a:chExt cx="12109423" cy="525780"/>
          </a:xfrm>
        </p:grpSpPr>
        <p:sp>
          <p:nvSpPr>
            <p:cNvPr id="1038" name="Rectangle 1037">
              <a:extLst>
                <a:ext uri="{FF2B5EF4-FFF2-40B4-BE49-F238E27FC236}">
                  <a16:creationId xmlns:a16="http://schemas.microsoft.com/office/drawing/2014/main" xmlns="" id="{CAF7C4FD-65AD-4BBE-886A-D2E923F94C6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5400000">
              <a:off x="-103361" y="6131892"/>
              <a:ext cx="524256"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9" name="Rectangle 1038">
              <a:extLst>
                <a:ext uri="{FF2B5EF4-FFF2-40B4-BE49-F238E27FC236}">
                  <a16:creationId xmlns:a16="http://schemas.microsoft.com/office/drawing/2014/main" xmlns="" id="{1BA8278B-6DF7-481F-B1FA-FFE7D6C3C7B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16200000" flipH="1">
              <a:off x="5998176" y="277912"/>
              <a:ext cx="524256" cy="1186339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1" name="Rectangle 1040">
            <a:extLst>
              <a:ext uri="{FF2B5EF4-FFF2-40B4-BE49-F238E27FC236}">
                <a16:creationId xmlns:a16="http://schemas.microsoft.com/office/drawing/2014/main" xmlns="" id="{2C1BBA94-3F40-40AA-8BB9-E69E25E537C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850279" y="587829"/>
            <a:ext cx="4878975"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0" name="Picture 6" descr="Shape, arrow, rectangle&#10;&#10;Description automatically generated">
            <a:extLst>
              <a:ext uri="{FF2B5EF4-FFF2-40B4-BE49-F238E27FC236}">
                <a16:creationId xmlns:a16="http://schemas.microsoft.com/office/drawing/2014/main" xmlns="" id="{13C220F7-60DD-DAF0-47C0-0859CDD019BF}"/>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752933" y="1382674"/>
            <a:ext cx="3289749" cy="3289749"/>
          </a:xfrm>
          <a:prstGeom prst="rect">
            <a:avLst/>
          </a:prstGeom>
          <a:noFill/>
          <a:extLst>
            <a:ext uri="{909E8E84-426E-40DD-AFC4-6F175D3DCCD1}">
              <a14:hiddenFill xmlns:a14="http://schemas.microsoft.com/office/drawing/2010/main">
                <a:solidFill>
                  <a:srgbClr val="FFFFFF"/>
                </a:solidFill>
              </a14:hiddenFill>
            </a:ext>
          </a:extLst>
        </p:spPr>
      </p:pic>
      <p:sp>
        <p:nvSpPr>
          <p:cNvPr id="3" name="Speech Bubble: Rectangle 2">
            <a:extLst>
              <a:ext uri="{FF2B5EF4-FFF2-40B4-BE49-F238E27FC236}">
                <a16:creationId xmlns:a16="http://schemas.microsoft.com/office/drawing/2014/main" xmlns="" id="{1A99DD7C-7608-5046-E02F-A38AAF701917}"/>
              </a:ext>
            </a:extLst>
          </p:cNvPr>
          <p:cNvSpPr/>
          <p:nvPr/>
        </p:nvSpPr>
        <p:spPr>
          <a:xfrm>
            <a:off x="4954319" y="2582049"/>
            <a:ext cx="2569880" cy="918899"/>
          </a:xfrm>
          <a:prstGeom prst="wedgeRect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xmlns="" id="{0FF0206E-2756-76B8-256D-3F161FEC93B4}"/>
              </a:ext>
            </a:extLst>
          </p:cNvPr>
          <p:cNvSpPr txBox="1"/>
          <p:nvPr/>
        </p:nvSpPr>
        <p:spPr>
          <a:xfrm>
            <a:off x="5089576" y="2621778"/>
            <a:ext cx="2299366" cy="655573"/>
          </a:xfrm>
          <a:prstGeom prst="rect">
            <a:avLst/>
          </a:prstGeom>
          <a:noFill/>
        </p:spPr>
        <p:txBody>
          <a:bodyPr wrap="square" rtlCol="0">
            <a:spAutoFit/>
          </a:bodyPr>
          <a:lstStyle/>
          <a:p>
            <a:pPr defTabSz="804672">
              <a:spcAft>
                <a:spcPts val="600"/>
              </a:spcAft>
            </a:pPr>
            <a:r>
              <a:rPr lang="en-US" sz="3696" kern="1200">
                <a:solidFill>
                  <a:schemeClr val="tx1"/>
                </a:solidFill>
                <a:latin typeface="+mn-lt"/>
                <a:ea typeface="+mn-ea"/>
                <a:cs typeface="+mn-cs"/>
              </a:rPr>
              <a:t>REMINDER</a:t>
            </a:r>
            <a:endParaRPr lang="en-US" sz="4200"/>
          </a:p>
        </p:txBody>
      </p:sp>
      <p:sp>
        <p:nvSpPr>
          <p:cNvPr id="6" name="TextBox 5">
            <a:extLst>
              <a:ext uri="{FF2B5EF4-FFF2-40B4-BE49-F238E27FC236}">
                <a16:creationId xmlns:a16="http://schemas.microsoft.com/office/drawing/2014/main" xmlns="" id="{713A3A94-6015-4E15-C00C-4F94CF28A643}"/>
              </a:ext>
            </a:extLst>
          </p:cNvPr>
          <p:cNvSpPr txBox="1"/>
          <p:nvPr/>
        </p:nvSpPr>
        <p:spPr>
          <a:xfrm>
            <a:off x="4073652" y="4177231"/>
            <a:ext cx="4438638" cy="1447724"/>
          </a:xfrm>
          <a:prstGeom prst="rect">
            <a:avLst/>
          </a:prstGeom>
          <a:noFill/>
        </p:spPr>
        <p:txBody>
          <a:bodyPr wrap="square">
            <a:spAutoFit/>
          </a:bodyPr>
          <a:lstStyle/>
          <a:p>
            <a:pPr defTabSz="804672">
              <a:spcAft>
                <a:spcPts val="600"/>
              </a:spcAft>
            </a:pPr>
            <a:r>
              <a:rPr lang="en-US" sz="2200" kern="1200" dirty="0">
                <a:solidFill>
                  <a:schemeClr val="tx1"/>
                </a:solidFill>
                <a:latin typeface="+mj-lt"/>
                <a:ea typeface="+mj-ea"/>
                <a:cs typeface="+mj-cs"/>
              </a:rPr>
              <a:t>A jury found that a nonmember was</a:t>
            </a:r>
            <a:br>
              <a:rPr lang="en-US" sz="2200" kern="1200" dirty="0">
                <a:solidFill>
                  <a:schemeClr val="tx1"/>
                </a:solidFill>
                <a:latin typeface="+mj-lt"/>
                <a:ea typeface="+mj-ea"/>
                <a:cs typeface="+mj-cs"/>
              </a:rPr>
            </a:br>
            <a:r>
              <a:rPr lang="en-US" sz="2200" kern="1200" dirty="0">
                <a:solidFill>
                  <a:schemeClr val="tx1"/>
                </a:solidFill>
                <a:latin typeface="+mj-lt"/>
                <a:ea typeface="+mj-ea"/>
                <a:cs typeface="+mj-cs"/>
              </a:rPr>
              <a:t>improperly served alcohol while</a:t>
            </a:r>
            <a:br>
              <a:rPr lang="en-US" sz="2200" kern="1200" dirty="0">
                <a:solidFill>
                  <a:schemeClr val="tx1"/>
                </a:solidFill>
                <a:latin typeface="+mj-lt"/>
                <a:ea typeface="+mj-ea"/>
                <a:cs typeface="+mj-cs"/>
              </a:rPr>
            </a:br>
            <a:r>
              <a:rPr lang="en-US" sz="2200" kern="1200" dirty="0">
                <a:solidFill>
                  <a:schemeClr val="tx1"/>
                </a:solidFill>
                <a:latin typeface="+mj-lt"/>
                <a:ea typeface="+mj-ea"/>
                <a:cs typeface="+mj-cs"/>
              </a:rPr>
              <a:t>attending an Elks sponsored</a:t>
            </a:r>
            <a:br>
              <a:rPr lang="en-US" sz="2200" kern="1200" dirty="0">
                <a:solidFill>
                  <a:schemeClr val="tx1"/>
                </a:solidFill>
                <a:latin typeface="+mj-lt"/>
                <a:ea typeface="+mj-ea"/>
                <a:cs typeface="+mj-cs"/>
              </a:rPr>
            </a:br>
            <a:r>
              <a:rPr lang="en-US" sz="2200" kern="1200" dirty="0">
                <a:solidFill>
                  <a:schemeClr val="tx1"/>
                </a:solidFill>
                <a:latin typeface="+mj-lt"/>
                <a:ea typeface="+mj-ea"/>
                <a:cs typeface="+mj-cs"/>
              </a:rPr>
              <a:t>function.”</a:t>
            </a:r>
            <a:endParaRPr lang="en-US" sz="2500" dirty="0"/>
          </a:p>
        </p:txBody>
      </p:sp>
    </p:spTree>
    <p:extLst>
      <p:ext uri="{BB962C8B-B14F-4D97-AF65-F5344CB8AC3E}">
        <p14:creationId xmlns:p14="http://schemas.microsoft.com/office/powerpoint/2010/main" val="3086756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58FD02E2-8AB8-2BEB-F1D1-770E10252B81}"/>
              </a:ext>
            </a:extLst>
          </p:cNvPr>
          <p:cNvPicPr>
            <a:picLocks noChangeAspect="1"/>
          </p:cNvPicPr>
          <p:nvPr/>
        </p:nvPicPr>
        <p:blipFill>
          <a:blip r:embed="rId2"/>
          <a:stretch>
            <a:fillRect/>
          </a:stretch>
        </p:blipFill>
        <p:spPr>
          <a:xfrm>
            <a:off x="152400" y="16547"/>
            <a:ext cx="8860631" cy="6841453"/>
          </a:xfrm>
          <a:prstGeom prst="rect">
            <a:avLst/>
          </a:prstGeom>
        </p:spPr>
      </p:pic>
    </p:spTree>
    <p:extLst>
      <p:ext uri="{BB962C8B-B14F-4D97-AF65-F5344CB8AC3E}">
        <p14:creationId xmlns:p14="http://schemas.microsoft.com/office/powerpoint/2010/main" val="27110219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xmlns="" id="{934F1179-B481-4F9E-BCA3-AFB972070F8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xmlns="" id="{827DC2C4-B485-428A-BF4A-472D2967F47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xmlns="" id="{EE04B5EB-F158-4507-90DD-BD23620C7CC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2590800"/>
            <a:ext cx="6923558" cy="3542045"/>
          </a:xfrm>
        </p:spPr>
        <p:txBody>
          <a:bodyPr vert="horz" lIns="91440" tIns="45720" rIns="91440" bIns="45720" rtlCol="0" anchor="b">
            <a:noAutofit/>
          </a:bodyPr>
          <a:lstStyle/>
          <a:p>
            <a:pPr defTabSz="914400"/>
            <a:r>
              <a:rPr lang="en-US" sz="3500" b="1" kern="1200" dirty="0">
                <a:solidFill>
                  <a:schemeClr val="tx1"/>
                </a:solidFill>
                <a:latin typeface="+mj-lt"/>
                <a:ea typeface="+mj-ea"/>
                <a:cs typeface="+mj-cs"/>
              </a:rPr>
              <a:t>The Lodge Accident Prevention manager should </a:t>
            </a:r>
            <a:r>
              <a:rPr lang="en-US" sz="3500" kern="1200" dirty="0">
                <a:solidFill>
                  <a:schemeClr val="tx1"/>
                </a:solidFill>
                <a:latin typeface="+mj-lt"/>
                <a:ea typeface="+mj-ea"/>
                <a:cs typeface="+mj-cs"/>
              </a:rPr>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ensure every Lodge Officer reads and understands the Liquor Liability for Elks, written by C. Mark </a:t>
            </a:r>
            <a:r>
              <a:rPr lang="en-US" sz="3500" kern="1200" dirty="0" err="1">
                <a:solidFill>
                  <a:schemeClr val="tx1"/>
                </a:solidFill>
                <a:latin typeface="+mj-lt"/>
                <a:ea typeface="+mj-ea"/>
                <a:cs typeface="+mj-cs"/>
              </a:rPr>
              <a:t>Vazzana</a:t>
            </a:r>
            <a:r>
              <a:rPr lang="en-US" sz="3500" kern="1200" dirty="0">
                <a:solidFill>
                  <a:schemeClr val="tx1"/>
                </a:solidFill>
                <a:latin typeface="+mj-lt"/>
                <a:ea typeface="+mj-ea"/>
                <a:cs typeface="+mj-cs"/>
              </a:rPr>
              <a:t> and the </a:t>
            </a:r>
            <a:r>
              <a:rPr lang="en-US" sz="3500" kern="1200" dirty="0" smtClean="0">
                <a:solidFill>
                  <a:schemeClr val="tx1"/>
                </a:solidFill>
                <a:latin typeface="+mj-lt"/>
                <a:ea typeface="+mj-ea"/>
                <a:cs typeface="+mj-cs"/>
              </a:rPr>
              <a:t>Responsible Beverage Service.</a:t>
            </a:r>
            <a:r>
              <a:rPr lang="en-US" sz="3500" kern="1200" dirty="0">
                <a:solidFill>
                  <a:schemeClr val="tx1"/>
                </a:solidFill>
                <a:latin typeface="+mj-lt"/>
                <a:ea typeface="+mj-ea"/>
                <a:cs typeface="+mj-cs"/>
              </a:rPr>
              <a:t/>
            </a:r>
            <a:br>
              <a:rPr lang="en-US" sz="3500" kern="1200" dirty="0">
                <a:solidFill>
                  <a:schemeClr val="tx1"/>
                </a:solidFill>
                <a:latin typeface="+mj-lt"/>
                <a:ea typeface="+mj-ea"/>
                <a:cs typeface="+mj-cs"/>
              </a:rPr>
            </a:br>
            <a:r>
              <a:rPr lang="en-US" sz="3500" kern="1200" dirty="0" smtClean="0">
                <a:solidFill>
                  <a:schemeClr val="tx1"/>
                </a:solidFill>
                <a:latin typeface="+mj-lt"/>
                <a:ea typeface="+mj-ea"/>
                <a:cs typeface="+mj-cs"/>
              </a:rPr>
              <a:t> </a:t>
            </a:r>
            <a:r>
              <a:rPr lang="en-US" sz="3500" kern="1200" dirty="0">
                <a:solidFill>
                  <a:schemeClr val="tx1"/>
                </a:solidFill>
                <a:latin typeface="+mj-lt"/>
                <a:ea typeface="+mj-ea"/>
                <a:cs typeface="+mj-cs"/>
              </a:rPr>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Both are </a:t>
            </a:r>
            <a:r>
              <a:rPr lang="en-US" sz="3500" kern="1200" dirty="0" smtClean="0">
                <a:solidFill>
                  <a:schemeClr val="tx1"/>
                </a:solidFill>
                <a:latin typeface="+mj-lt"/>
                <a:ea typeface="+mj-ea"/>
                <a:cs typeface="+mj-cs"/>
              </a:rPr>
              <a:t>on:</a:t>
            </a:r>
            <a:r>
              <a:rPr lang="en-US" sz="3500" kern="1200" dirty="0">
                <a:solidFill>
                  <a:schemeClr val="tx1"/>
                </a:solidFill>
                <a:latin typeface="+mj-lt"/>
                <a:ea typeface="+mj-ea"/>
                <a:cs typeface="+mj-cs"/>
              </a:rPr>
              <a:t/>
            </a:r>
            <a:br>
              <a:rPr lang="en-US" sz="3500" kern="1200" dirty="0">
                <a:solidFill>
                  <a:schemeClr val="tx1"/>
                </a:solidFill>
                <a:latin typeface="+mj-lt"/>
                <a:ea typeface="+mj-ea"/>
                <a:cs typeface="+mj-cs"/>
              </a:rPr>
            </a:br>
            <a:r>
              <a:rPr lang="en-US" sz="3500" kern="1200" dirty="0">
                <a:solidFill>
                  <a:schemeClr val="tx1"/>
                </a:solidFill>
                <a:latin typeface="+mj-lt"/>
                <a:ea typeface="+mj-ea"/>
                <a:cs typeface="+mj-cs"/>
              </a:rPr>
              <a:t>Florida Elks website, in Business Practices Library.</a:t>
            </a:r>
          </a:p>
        </p:txBody>
      </p:sp>
    </p:spTree>
    <p:extLst>
      <p:ext uri="{BB962C8B-B14F-4D97-AF65-F5344CB8AC3E}">
        <p14:creationId xmlns:p14="http://schemas.microsoft.com/office/powerpoint/2010/main" val="3245267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B4E6C326-2538-A320-E705-8012AD77977A}"/>
              </a:ext>
            </a:extLst>
          </p:cNvPr>
          <p:cNvPicPr>
            <a:picLocks noChangeAspect="1"/>
          </p:cNvPicPr>
          <p:nvPr/>
        </p:nvPicPr>
        <p:blipFill>
          <a:blip r:embed="rId2"/>
          <a:stretch>
            <a:fillRect/>
          </a:stretch>
        </p:blipFill>
        <p:spPr>
          <a:xfrm>
            <a:off x="814387" y="685800"/>
            <a:ext cx="7515225" cy="5486400"/>
          </a:xfrm>
          <a:prstGeom prst="rect">
            <a:avLst/>
          </a:prstGeom>
        </p:spPr>
      </p:pic>
    </p:spTree>
    <p:extLst>
      <p:ext uri="{BB962C8B-B14F-4D97-AF65-F5344CB8AC3E}">
        <p14:creationId xmlns:p14="http://schemas.microsoft.com/office/powerpoint/2010/main" val="2173043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26162"/>
          </a:xfrm>
        </p:spPr>
        <p:txBody>
          <a:bodyPr/>
          <a:lstStyle/>
          <a:p>
            <a:pPr algn="l"/>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Rules regarding Visibly Intoxicated</a:t>
            </a:r>
            <a:br>
              <a:rPr lang="en-US" dirty="0"/>
            </a:br>
            <a:r>
              <a:rPr lang="en-US" dirty="0"/>
              <a:t>Persons could help reduce your risk </a:t>
            </a:r>
            <a:br>
              <a:rPr lang="en-US" dirty="0"/>
            </a:br>
            <a:r>
              <a:rPr lang="en-US" dirty="0"/>
              <a:t>of liability.”</a:t>
            </a:r>
            <a:br>
              <a:rPr lang="en-US" dirty="0"/>
            </a:br>
            <a:endParaRPr lang="en-US" dirty="0"/>
          </a:p>
        </p:txBody>
      </p:sp>
      <p:pic>
        <p:nvPicPr>
          <p:cNvPr id="1026" name="Picture 2" descr="drunk emoji - Clip Art Library">
            <a:extLst>
              <a:ext uri="{FF2B5EF4-FFF2-40B4-BE49-F238E27FC236}">
                <a16:creationId xmlns:a16="http://schemas.microsoft.com/office/drawing/2014/main" xmlns="" id="{FFC38245-3B6C-0DD1-7AD7-C8495FFD32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5800" y="333375"/>
            <a:ext cx="3810000" cy="3095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35084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458200" cy="6019800"/>
          </a:xfrm>
        </p:spPr>
        <p:txBody>
          <a:bodyPr>
            <a:normAutofit fontScale="90000"/>
          </a:bodyPr>
          <a:lstStyle/>
          <a:p>
            <a:pPr algn="l"/>
            <a:r>
              <a:rPr lang="en-US" sz="4000" dirty="0"/>
              <a:t>	Grand Lodge Statute, </a:t>
            </a:r>
            <a:br>
              <a:rPr lang="en-US" sz="4000" dirty="0"/>
            </a:br>
            <a:r>
              <a:rPr lang="en-US" sz="4000" dirty="0"/>
              <a:t>		Section 17.052 states:</a:t>
            </a:r>
            <a:br>
              <a:rPr lang="en-US" sz="4000" dirty="0"/>
            </a:br>
            <a:r>
              <a:rPr lang="en-US" sz="4000" dirty="0"/>
              <a:t/>
            </a:r>
            <a:br>
              <a:rPr lang="en-US" sz="4000" dirty="0"/>
            </a:br>
            <a:r>
              <a:rPr lang="en-US" sz="4000" dirty="0"/>
              <a:t>		“Each Lodge shall enact and</a:t>
            </a:r>
            <a:br>
              <a:rPr lang="en-US" sz="4000" dirty="0"/>
            </a:br>
            <a:r>
              <a:rPr lang="en-US" sz="4000" dirty="0"/>
              <a:t>		  have in force a House Rule</a:t>
            </a:r>
            <a:br>
              <a:rPr lang="en-US" sz="4000" dirty="0"/>
            </a:br>
            <a:r>
              <a:rPr lang="en-US" sz="4000" dirty="0"/>
              <a:t>		  prohibiting the over service 	</a:t>
            </a:r>
            <a:br>
              <a:rPr lang="en-US" sz="4000" dirty="0"/>
            </a:br>
            <a:r>
              <a:rPr lang="en-US" sz="4000" dirty="0"/>
              <a:t>		  of alcohol as defined by local</a:t>
            </a:r>
            <a:br>
              <a:rPr lang="en-US" sz="4000" dirty="0"/>
            </a:br>
            <a:r>
              <a:rPr lang="en-US" sz="4000" dirty="0"/>
              <a:t>		  law or ordinance.”</a:t>
            </a:r>
            <a:br>
              <a:rPr lang="en-US" sz="4000" dirty="0"/>
            </a:br>
            <a:r>
              <a:rPr lang="en-US" sz="4000" dirty="0"/>
              <a:t/>
            </a:r>
            <a:br>
              <a:rPr lang="en-US" sz="4000" dirty="0"/>
            </a:br>
            <a:r>
              <a:rPr lang="en-US" sz="4000" dirty="0"/>
              <a:t/>
            </a:r>
            <a:br>
              <a:rPr lang="en-US" sz="4000" dirty="0"/>
            </a:br>
            <a:endParaRPr lang="en-US" sz="4000" dirty="0"/>
          </a:p>
        </p:txBody>
      </p:sp>
      <p:pic>
        <p:nvPicPr>
          <p:cNvPr id="4" name="Graphic 3" descr="Police male outline">
            <a:extLst>
              <a:ext uri="{FF2B5EF4-FFF2-40B4-BE49-F238E27FC236}">
                <a16:creationId xmlns:a16="http://schemas.microsoft.com/office/drawing/2014/main" xmlns="" id="{C26D5716-E79D-C431-4B99-4AB82D2FCBD0}"/>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6781800" y="4953000"/>
            <a:ext cx="1447800" cy="1447800"/>
          </a:xfrm>
          <a:prstGeom prst="rect">
            <a:avLst/>
          </a:prstGeom>
        </p:spPr>
      </p:pic>
    </p:spTree>
    <p:extLst>
      <p:ext uri="{BB962C8B-B14F-4D97-AF65-F5344CB8AC3E}">
        <p14:creationId xmlns:p14="http://schemas.microsoft.com/office/powerpoint/2010/main" val="156976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1F153946-1CE4-9941-D4CC-DBCFCEB5BB62}"/>
              </a:ext>
            </a:extLst>
          </p:cNvPr>
          <p:cNvSpPr txBox="1"/>
          <p:nvPr/>
        </p:nvSpPr>
        <p:spPr>
          <a:xfrm>
            <a:off x="304800" y="1843950"/>
            <a:ext cx="8763000" cy="3170099"/>
          </a:xfrm>
          <a:prstGeom prst="rect">
            <a:avLst/>
          </a:prstGeom>
          <a:noFill/>
        </p:spPr>
        <p:txBody>
          <a:bodyPr wrap="square">
            <a:spAutoFit/>
          </a:bodyPr>
          <a:lstStyle/>
          <a:p>
            <a:r>
              <a:rPr lang="en-US" sz="4000" dirty="0"/>
              <a:t>“It is the Lodge’s duty to create a safe and congenial environment for its members. Lodge facilities are not places of public accommodation; Lodges must maintain strict compliance with this rule.”</a:t>
            </a:r>
          </a:p>
        </p:txBody>
      </p:sp>
      <p:pic>
        <p:nvPicPr>
          <p:cNvPr id="13" name="Picture 12">
            <a:extLst>
              <a:ext uri="{FF2B5EF4-FFF2-40B4-BE49-F238E27FC236}">
                <a16:creationId xmlns:a16="http://schemas.microsoft.com/office/drawing/2014/main" xmlns="" id="{CA6EA3DE-73E6-C5B1-1393-751703B3B7AC}"/>
              </a:ext>
            </a:extLst>
          </p:cNvPr>
          <p:cNvPicPr>
            <a:picLocks noChangeAspect="1"/>
          </p:cNvPicPr>
          <p:nvPr/>
        </p:nvPicPr>
        <p:blipFill>
          <a:blip r:embed="rId2"/>
          <a:stretch>
            <a:fillRect/>
          </a:stretch>
        </p:blipFill>
        <p:spPr>
          <a:xfrm>
            <a:off x="6892834" y="0"/>
            <a:ext cx="2251166" cy="1452723"/>
          </a:xfrm>
          <a:prstGeom prst="rect">
            <a:avLst/>
          </a:prstGeom>
        </p:spPr>
      </p:pic>
    </p:spTree>
    <p:extLst>
      <p:ext uri="{BB962C8B-B14F-4D97-AF65-F5344CB8AC3E}">
        <p14:creationId xmlns:p14="http://schemas.microsoft.com/office/powerpoint/2010/main" val="40289358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975</TotalTime>
  <Words>410</Words>
  <Application>Microsoft Office PowerPoint</Application>
  <PresentationFormat>On-screen Show (4:3)</PresentationFormat>
  <Paragraphs>59</Paragraphs>
  <Slides>27</Slides>
  <Notes>13</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ALCOHOL SAFETY  LOSS PREVENTION  </vt:lpstr>
      <vt:lpstr>Quote from the Accident Prevention/Insurance Risk  Newsletter, Summer 2022.   “SERVICE OF ALCOHOL State Accident Prevention Chairs and Lodge Accident Prevention Managers should continuously repeat the message about alcohol.</vt:lpstr>
      <vt:lpstr> The Membership must be reminded of a $28,000,000 verdict against Lodge Officers and Lodge Members in Pennsylvania.    </vt:lpstr>
      <vt:lpstr>PowerPoint Presentation</vt:lpstr>
      <vt:lpstr>The Lodge Accident Prevention manager should  ensure every Lodge Officer reads and understands the Liquor Liability for Elks, written by C. Mark Vazzana and the Responsible Beverage Service.   Both are on: Florida Elks website, in Business Practices Library.</vt:lpstr>
      <vt:lpstr>PowerPoint Presentation</vt:lpstr>
      <vt:lpstr>       Rules regarding Visibly Intoxicated Persons could help reduce your risk  of liability.” </vt:lpstr>
      <vt:lpstr> Grand Lodge Statute,    Section 17.052 states:    “Each Lodge shall enact and     have in force a House Rule     prohibiting the over service       of alcohol as defined by local     law or ordinance.”   </vt:lpstr>
      <vt:lpstr>PowerPoint Presentation</vt:lpstr>
      <vt:lpstr>Where can we find information concerning Alcohol Safety and Loss Prevention?  We must because Alcohol related  verdicts are in the multi millions of dollars.  </vt:lpstr>
      <vt:lpstr>   (1) Grand Lodge Statutes Annotated  (2) Grand Lodge Liability Insurance Program  (3) Exalted Rulers, Lodge Officers, Committee Members Manual   </vt:lpstr>
      <vt:lpstr>    (4) Accident/Claim Prevention   Manual    (5) Accident Prevention Quarterly   Newsletters   (6) Liquor Liability for Elks   (7) Responsible Beverage Service   </vt:lpstr>
      <vt:lpstr>    (8) Florida Department of Business and Professional Regulations (dbpr)    The first four references are on the Grand Lodge website and listed under “Manual” https//www.eks.org        </vt:lpstr>
      <vt:lpstr>    The fifth item listed is on the Grand Lodge website and is under “Safety &amp; Insurance”  The sixth and seventh references are on the Florida Elks website and in the Business Practices Library https://floridaelks.org      </vt:lpstr>
      <vt:lpstr>      The last reference, dbpr, contains  State of Florida’s statutes and   rules for beer, wine, and liquor.    www.myfloridalicense.com/DBPR/   “Florida DBPR Statutes &amp; Rules” is on  Florida Elks website and is in the  Business Practices Library. It is highly  recommended each Lodge becomes  very familiar with this document.       </vt:lpstr>
      <vt:lpstr>Grand Lodge Liability Insurance Program VIII. Alcohol Safety   provides guidelines for service of alcoholic beverages.  pages 26, 27, and 28.</vt:lpstr>
      <vt:lpstr>Exalted Rulers, Lodge Officers, Committee Members Manual page 21 is very similar to page 27 in the Liability Insurance Program.   It also identifies Important Notice Regarding the Service of Alcohol and Alcohol Service Training </vt:lpstr>
      <vt:lpstr>Accident/Claim Prevention Manual page 7, Guidelines for Service of  Alcoholic Beverages, is also very similar to the previous two references. </vt:lpstr>
      <vt:lpstr>All three of the previous reference documents state,  “I. Lodges must comply with all state and local laws – Lodge management and anyone responsible for serving alcohol must be aware of these requirements.”</vt:lpstr>
      <vt:lpstr>The previous documents also state:   “Liquor claims are few in number but cost the Order many times more than any other type of claim.”  When a bartender serves a nonmember and non-member pays for the alcoholic drink, Florida Law was broken and a claim could result.</vt:lpstr>
      <vt:lpstr>Accident/Claim Prevention Manual,  page 4, item IV.   Recommended Training Policies/Procedures. As stated, these training policies and procedures shall be followed by every Lodge. </vt:lpstr>
      <vt:lpstr> Every lodge bartender whether they are an employee or a volunteer, must be trained.   A document for each bartender should be put in their folder showing they have been properly trained.  </vt:lpstr>
      <vt:lpstr>The following are examples of where training can be obtained:  PSP Vincent Como is certified to train personnel  TIPS Training (800) 438-8477 or visit  gettips.com https://tipscertonline.com</vt:lpstr>
      <vt:lpstr> Florida Administrative Code  Chapter 61A-3.019 Club Licenses.    “All clubs licensed under beverage  law must adhere to the following  regulations:” There are 12 listed  and the Lodge is required to know  all 12.   First one “(1) Alcoholic beverages  may be served only to bona fide  club members or to their guests. </vt:lpstr>
      <vt:lpstr> The payment for such service and  distribution must be made by bona  fide club member.”    The only exception to this rule is  when the Lodge has obtained a  1,2,or 3 day permit and there are  rules that must be followed.   </vt:lpstr>
      <vt:lpstr> Items to keep in mind:  1. Comply with all state laws 2. Ensure all bartenders are trained 3. Never serve an intoxicated person 4. Make an incident report on all      alcoholic issues. Keep 2 years 5. This is just a start. </vt:lpstr>
      <vt:lpstr>   WEB SITES  https://www.elks.org https://floridaelks.org www.myfloridalicense.com/DBPR/  click on  *Instant Public Records  *Alcoholic Beverages and Tobacco *Statutes and Rules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ALCOHOL SAFETY  LOSS PREVENTION</dc:title>
  <dc:creator>Owner</dc:creator>
  <cp:lastModifiedBy>Owner</cp:lastModifiedBy>
  <cp:revision>98</cp:revision>
  <cp:lastPrinted>2023-02-20T21:46:13Z</cp:lastPrinted>
  <dcterms:created xsi:type="dcterms:W3CDTF">2022-12-28T18:35:46Z</dcterms:created>
  <dcterms:modified xsi:type="dcterms:W3CDTF">2023-04-16T15:55:40Z</dcterms:modified>
</cp:coreProperties>
</file>